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62D1-5549-46E3-AAE5-0717CDE4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387B-3444-4561-B34C-A0CA031A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0770-667F-4FCB-89ED-54D655E6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9F76-67C3-4946-B2CF-244128FC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2BEE-FD47-4CE4-8BED-9FF3CA94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ED2-B20E-4111-9CBE-1C665BB6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8AB0-FE85-494D-AAD2-12C3C4AC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DE95-A1D6-4BC8-94B7-B88E1C8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9EA87-6C99-4EE7-A01D-2C0E867E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00E9-AEF9-4748-BB8B-4ED7623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E428-CD53-4E1C-B733-E7465D1E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D15E-83BC-477F-9137-F675B188E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9830-EC5C-42FD-B826-5B395FB0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C08-4E58-48BA-BB8A-CE3FF50A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25C6-6E6D-4541-8E68-5003B30E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39F-1EF5-4135-A7A6-CD504239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B119-CF2B-4748-8DBE-2E949595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B95F-6611-4F89-93BF-5DC0E8B8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8770F-E0A3-4E9A-8EB2-9C96761D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38E9-2446-47C7-9885-2080E0C4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3364-7482-4D38-9A8B-8E57592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D0FB-9DDE-47C8-9525-33970A73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CA6C-CE5F-4858-8123-346C6C73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09A3-C355-457E-8A02-ECAD5838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5822-09D2-466A-815B-0B3721F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FA6-05BE-43C6-B13D-BEACFAE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971-7B24-420F-9D8C-7729368B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999B-FCE6-4B05-813D-7330C161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6CBC-49DD-4AF0-85B0-2CF5986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46BD-698C-4326-9CF5-6682A44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38C2-F918-407C-883D-4922ABD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FFA-D5B6-4EB0-BB5C-90E3283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94DB-3F97-45A2-A1BD-648C33AD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2657-8ADA-4AB1-9DA7-6C75E4BE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A9D3-DE42-4EBE-B2BF-D553382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741E7-A573-4A65-80A0-A6E080038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52284-DFC5-4598-BFEE-9F9A7217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B9C0-89F7-4140-B1B4-41DA93EE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3948-43E0-47DD-AC03-E432600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BA4-A5CA-4AC0-B419-E603A37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D29FB-E975-44A3-A65B-510C2C95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C3E2-1453-4A8C-A7C0-329233B2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3B5C-099D-41D0-BDBF-89967E50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01317-60EE-494A-9A87-B814A00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6FDE-BBCA-4366-993D-5BA00B98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8A1C4-7037-4FF7-B8B0-DBDE911A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2D23-503A-4249-A264-7D88113A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81AF-35D4-4DAA-BEEB-51B76CB9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3E71F-0EDB-4743-800D-CC8D03C2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C2D9-7066-4CE8-AF97-06AC3F9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F2E3E-669F-4B04-A30F-FC536C8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99F0-436F-4DA4-98D5-52D18260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A599-959D-4BB9-8035-6E60053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1F9E-0F0C-416C-AC63-F6613AFCA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0CE7-8630-4720-B200-43D63BB2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710A-C061-49F1-95C4-0EA58025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4CC2-8429-4829-A852-81A2DEBB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0680-2BB9-449D-8094-27E7E2AE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1B85B-4BC1-46FF-9516-02A1ABE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4295-9979-49CE-906E-E35F3C1F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5F6A-5C2A-4929-9ECC-118E7FFDF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9B50-5415-4A46-B118-BAD9B6D9BC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94E-318B-433C-A231-25D80F973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A8BA-DC96-4A1D-B837-A2EC401C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434C-1ED2-4592-82A1-B476AE45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96" y="11518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Project 0</a:t>
            </a:r>
            <a:br>
              <a:rPr lang="en-US" dirty="0">
                <a:latin typeface="Castellar" panose="020A0402060406010301" pitchFamily="18" charset="0"/>
              </a:rPr>
            </a:b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17CB-191D-44C4-B838-88A98721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701" y="3814608"/>
            <a:ext cx="4438836" cy="1008757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Selena Fears</a:t>
            </a:r>
          </a:p>
        </p:txBody>
      </p:sp>
    </p:spTree>
    <p:extLst>
      <p:ext uri="{BB962C8B-B14F-4D97-AF65-F5344CB8AC3E}">
        <p14:creationId xmlns:p14="http://schemas.microsoft.com/office/powerpoint/2010/main" val="80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DE3-FCC5-496B-B76C-52BCCBC3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636" y="953510"/>
            <a:ext cx="7804727" cy="1163927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A  Scala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BC06-B531-4886-BB26-481D7473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478" y="2283964"/>
            <a:ext cx="4711262" cy="2055068"/>
          </a:xfrm>
        </p:spPr>
        <p:txBody>
          <a:bodyPr/>
          <a:lstStyle/>
          <a:p>
            <a:r>
              <a:rPr lang="en-US" dirty="0"/>
              <a:t>Pet It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Do Not Pet</a:t>
            </a:r>
          </a:p>
          <a:p>
            <a:r>
              <a:rPr lang="en-US" dirty="0"/>
              <a:t>That Is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07F02-0525-4265-B86E-CF68549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6" b="89912" l="10000" r="90000">
                        <a14:foregroundMark x1="33214" y1="8496" x2="33214" y2="8496"/>
                        <a14:foregroundMark x1="47738" y1="42478" x2="47738" y2="42478"/>
                        <a14:foregroundMark x1="60595" y1="82832" x2="60595" y2="8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572" y="135298"/>
            <a:ext cx="4299155" cy="2891825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059A39A-5249-4EAA-818B-EC9B82022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1" b="98757" l="9753" r="89973">
                        <a14:foregroundMark x1="14973" y1="16160" x2="14973" y2="16160"/>
                        <a14:foregroundMark x1="13599" y1="6630" x2="13599" y2="6630"/>
                        <a14:foregroundMark x1="61401" y1="94613" x2="61401" y2="94613"/>
                        <a14:foregroundMark x1="58242" y1="98895" x2="58242" y2="98895"/>
                        <a14:foregroundMark x1="54533" y1="49171" x2="54533" y2="49171"/>
                        <a14:foregroundMark x1="53159" y1="49033" x2="53159" y2="49033"/>
                        <a14:foregroundMark x1="45879" y1="6077" x2="45879" y2="6077"/>
                        <a14:foregroundMark x1="53846" y1="1381" x2="53846" y2="1381"/>
                        <a14:foregroundMark x1="20467" y1="13674" x2="20467" y2="13674"/>
                        <a14:foregroundMark x1="19643" y1="14088" x2="19643" y2="14088"/>
                        <a14:foregroundMark x1="20055" y1="14503" x2="20055" y2="14503"/>
                        <a14:foregroundMark x1="20055" y1="14503" x2="20055" y2="14503"/>
                        <a14:foregroundMark x1="20192" y1="14503" x2="20192" y2="14503"/>
                        <a14:foregroundMark x1="20330" y1="14227" x2="20330" y2="14227"/>
                        <a14:foregroundMark x1="20055" y1="14779" x2="20055" y2="14779"/>
                        <a14:foregroundMark x1="20330" y1="13950" x2="20330" y2="13950"/>
                        <a14:backgroundMark x1="53159" y1="48757" x2="53159" y2="48757"/>
                        <a14:backgroundMark x1="53846" y1="49033" x2="53846" y2="49033"/>
                        <a14:backgroundMark x1="59753" y1="46271" x2="59753" y2="46271"/>
                        <a14:backgroundMark x1="67033" y1="53591" x2="67033" y2="53591"/>
                        <a14:backgroundMark x1="67857" y1="49033" x2="67857" y2="49033"/>
                        <a14:backgroundMark x1="63187" y1="50276" x2="63187" y2="50276"/>
                        <a14:backgroundMark x1="59753" y1="52210" x2="59753" y2="52210"/>
                        <a14:backgroundMark x1="77060" y1="55801" x2="77060" y2="55801"/>
                        <a14:backgroundMark x1="72115" y1="51381" x2="72115" y2="51381"/>
                        <a14:backgroundMark x1="72253" y1="54834" x2="72253" y2="54834"/>
                        <a14:backgroundMark x1="66484" y1="67403" x2="66484" y2="67403"/>
                        <a14:backgroundMark x1="69368" y1="71409" x2="69368" y2="71409"/>
                        <a14:backgroundMark x1="65385" y1="73343" x2="65385" y2="73343"/>
                        <a14:backgroundMark x1="72115" y1="82597" x2="72115" y2="82597"/>
                        <a14:backgroundMark x1="72940" y1="68646" x2="72940" y2="68646"/>
                        <a14:backgroundMark x1="74313" y1="75552" x2="74313" y2="75552"/>
                        <a14:backgroundMark x1="77610" y1="72514" x2="77610" y2="72514"/>
                        <a14:backgroundMark x1="82692" y1="72928" x2="82692" y2="72928"/>
                        <a14:backgroundMark x1="85852" y1="76381" x2="85852" y2="76381"/>
                        <a14:backgroundMark x1="80632" y1="78177" x2="80632" y2="78177"/>
                        <a14:backgroundMark x1="44918" y1="48619" x2="44918" y2="48619"/>
                        <a14:backgroundMark x1="46016" y1="45580" x2="46016" y2="45580"/>
                        <a14:backgroundMark x1="51374" y1="45442" x2="51374" y2="45442"/>
                        <a14:backgroundMark x1="48626" y1="50552" x2="48626" y2="50552"/>
                        <a14:backgroundMark x1="38049" y1="50967" x2="38049" y2="50967"/>
                        <a14:backgroundMark x1="36538" y1="47238" x2="36538" y2="47238"/>
                        <a14:backgroundMark x1="52198" y1="34254" x2="52198" y2="34254"/>
                        <a14:backgroundMark x1="56731" y1="33702" x2="56731" y2="33702"/>
                        <a14:backgroundMark x1="54808" y1="49033" x2="54808" y2="49033"/>
                        <a14:backgroundMark x1="54670" y1="49171" x2="54670" y2="49171"/>
                        <a14:backgroundMark x1="49038" y1="53867" x2="49038" y2="53867"/>
                        <a14:backgroundMark x1="55220" y1="83287" x2="55220" y2="83287"/>
                        <a14:backgroundMark x1="53297" y1="49033" x2="53297" y2="49033"/>
                        <a14:backgroundMark x1="53022" y1="49033" x2="53022" y2="49033"/>
                        <a14:backgroundMark x1="54670" y1="58978" x2="54670" y2="58978"/>
                        <a14:backgroundMark x1="48214" y1="53591" x2="48214" y2="53591"/>
                        <a14:backgroundMark x1="40522" y1="50829" x2="40522" y2="50829"/>
                        <a14:backgroundMark x1="20192" y1="14503" x2="20192" y2="14503"/>
                        <a14:backgroundMark x1="19918" y1="14088" x2="19918" y2="14088"/>
                        <a14:backgroundMark x1="20192" y1="13398" x2="20192" y2="13398"/>
                        <a14:backgroundMark x1="20467" y1="13398" x2="20467" y2="13398"/>
                        <a14:backgroundMark x1="20467" y1="14503" x2="20467" y2="14503"/>
                        <a14:backgroundMark x1="20604" y1="14227" x2="20604" y2="14227"/>
                        <a14:backgroundMark x1="70330" y1="88536" x2="70330" y2="88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47" y="4578588"/>
            <a:ext cx="2143125" cy="2131448"/>
          </a:xfrm>
          <a:prstGeom prst="rect">
            <a:avLst/>
          </a:prstGeom>
        </p:spPr>
      </p:pic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C4183D9-DF2A-4D8B-B8E1-9612170AB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84" y="135298"/>
            <a:ext cx="2800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DE3-FCC5-496B-B76C-52BCCBC3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890" y="369454"/>
            <a:ext cx="7804727" cy="11639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tellar" panose="020A0402060406010301" pitchFamily="18" charset="0"/>
              </a:rPr>
              <a:t>Tech Stacks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BC06-B531-4886-BB26-481D7473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54" y="2472544"/>
            <a:ext cx="10990384" cy="2623126"/>
          </a:xfrm>
        </p:spPr>
        <p:txBody>
          <a:bodyPr>
            <a:normAutofit/>
          </a:bodyPr>
          <a:lstStyle/>
          <a:p>
            <a:r>
              <a:rPr lang="en-US" dirty="0"/>
              <a:t>Scala  2.11.12</a:t>
            </a:r>
          </a:p>
          <a:p>
            <a:r>
              <a:rPr lang="en-US" dirty="0"/>
              <a:t>SQL  8.0.19</a:t>
            </a:r>
          </a:p>
          <a:p>
            <a:r>
              <a:rPr lang="en-US" dirty="0"/>
              <a:t>SBT 1.5.4</a:t>
            </a:r>
          </a:p>
          <a:p>
            <a:r>
              <a:rPr lang="en-US" dirty="0"/>
              <a:t>GitHub (https://github.com/ProgrammingWithCybineer/Project_0_Scala_Game)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Castellar</vt:lpstr>
      <vt:lpstr>Office Theme</vt:lpstr>
      <vt:lpstr>Project 0 </vt:lpstr>
      <vt:lpstr>A  Scala Game</vt:lpstr>
      <vt:lpstr>Tech Stacks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A Scala Game</dc:title>
  <dc:creator>Cybi Neer</dc:creator>
  <cp:lastModifiedBy>Cybi Neer</cp:lastModifiedBy>
  <cp:revision>6</cp:revision>
  <dcterms:created xsi:type="dcterms:W3CDTF">2022-01-09T19:41:27Z</dcterms:created>
  <dcterms:modified xsi:type="dcterms:W3CDTF">2022-01-11T20:56:55Z</dcterms:modified>
</cp:coreProperties>
</file>