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562D1-5549-46E3-AAE5-0717CDE4ED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A4387B-3444-4561-B34C-A0CA031A0B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A0770-667F-4FCB-89ED-54D655E6B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D9B50-5415-4A46-B118-BAD9B6D9BC29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59F76-67C3-4946-B2CF-244128FCC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32BEE-FD47-4CE4-8BED-9FF3CA94C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38F30-EEEC-4A07-B818-FC206327A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726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E8ED2-B20E-4111-9CBE-1C665BB6E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E98AB0-FE85-494D-AAD2-12C3C4AC7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0DE95-A1D6-4BC8-94B7-B88E1C83D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D9B50-5415-4A46-B118-BAD9B6D9BC29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9EA87-6C99-4EE7-A01D-2C0E867EA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B00E9-AEF9-4748-BB8B-4ED7623C3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38F30-EEEC-4A07-B818-FC206327A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3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2FE428-CD53-4E1C-B733-E7465D1E7A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51D15E-83BC-477F-9137-F675B188E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39830-EC5C-42FD-B826-5B395FB0E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D9B50-5415-4A46-B118-BAD9B6D9BC29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52C08-4E58-48BA-BB8A-CE3FF50AF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525C6-6E6D-4541-8E68-5003B30E5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38F30-EEEC-4A07-B818-FC206327A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06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CC39F-1EF5-4135-A7A6-CD5042391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5B119-CF2B-4748-8DBE-2E9495958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6B95F-6611-4F89-93BF-5DC0E8B8A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D9B50-5415-4A46-B118-BAD9B6D9BC29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8770F-E0A3-4E9A-8EB2-9C96761D3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738E9-2446-47C7-9885-2080E0C45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38F30-EEEC-4A07-B818-FC206327A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8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F3364-7482-4D38-9A8B-8E57592BC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2D0FB-9DDE-47C8-9525-33970A73F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ECA6C-CE5F-4858-8123-346C6C734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D9B50-5415-4A46-B118-BAD9B6D9BC29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909A3-C355-457E-8A02-ECAD5838B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45822-09D2-466A-815B-0B3721FBF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38F30-EEEC-4A07-B818-FC206327A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32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0BFA6-05BE-43C6-B13D-BEACFAE88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30971-7B24-420F-9D8C-7729368B44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56999B-FCE6-4B05-813D-7330C161C5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296CBC-49DD-4AF0-85B0-2CF59869F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D9B50-5415-4A46-B118-BAD9B6D9BC29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9A46BD-698C-4326-9CF5-6682A445E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A738C2-F918-407C-883D-4922ABD1F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38F30-EEEC-4A07-B818-FC206327A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39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0AFFA-D5B6-4EB0-BB5C-90E328345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D94DB-3F97-45A2-A1BD-648C33AD5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92657-8ADA-4AB1-9DA7-6C75E4BEA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2DA9D3-DE42-4EBE-B2BF-D553382103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F741E7-A573-4A65-80A0-A6E0800385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52284-DFC5-4598-BFEE-9F9A72173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D9B50-5415-4A46-B118-BAD9B6D9BC29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6AB9C0-89F7-4140-B1B4-41DA93EE6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D3948-43E0-47DD-AC03-E432600BB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38F30-EEEC-4A07-B818-FC206327A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986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6DBA4-A5CA-4AC0-B419-E603A37FA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FD29FB-E975-44A3-A65B-510C2C959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D9B50-5415-4A46-B118-BAD9B6D9BC29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10C3E2-1453-4A8C-A7C0-329233B2C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613B5C-099D-41D0-BDBF-89967E50E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38F30-EEEC-4A07-B818-FC206327A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721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101317-60EE-494A-9A87-B814A00BB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D9B50-5415-4A46-B118-BAD9B6D9BC29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526FDE-BBCA-4366-993D-5BA00B98A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8A1C4-7037-4FF7-B8B0-DBDE911A0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38F30-EEEC-4A07-B818-FC206327A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321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72D23-503A-4249-A264-7D88113A6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F81AF-35D4-4DAA-BEEB-51B76CB96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63E71F-0EDB-4743-800D-CC8D03C21E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D6C2D9-7066-4CE8-AF97-06AC3F9CF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D9B50-5415-4A46-B118-BAD9B6D9BC29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DF2E3E-669F-4B04-A30F-FC536C822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999F0-436F-4DA4-98D5-52D182606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38F30-EEEC-4A07-B818-FC206327A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26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2A599-959D-4BB9-8035-6E6005385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C1F9E-0F0C-416C-AC63-F6613AFCA0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30CE7-8630-4720-B200-43D63BB25B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9D710A-C061-49F1-95C4-0EA580254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D9B50-5415-4A46-B118-BAD9B6D9BC29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014CC2-8429-4829-A852-81A2DEBBB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30680-2BB9-449D-8094-27E7E2AE3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38F30-EEEC-4A07-B818-FC206327A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626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51B85B-4BC1-46FF-9516-02A1ABE34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824295-9979-49CE-906E-E35F3C1F9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75F6A-5C2A-4929-9ECC-118E7FFDF5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D9B50-5415-4A46-B118-BAD9B6D9BC29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5994E-318B-433C-A231-25D80F973C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7A8BA-DC96-4A1D-B837-A2EC401C56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38F30-EEEC-4A07-B818-FC206327A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870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70C0"/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4434C-1ED2-4592-82A1-B476AE456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7396" y="1151800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Castellar" panose="020A0402060406010301" pitchFamily="18" charset="0"/>
              </a:rPr>
              <a:t>Project 0</a:t>
            </a:r>
            <a:br>
              <a:rPr lang="en-US" dirty="0">
                <a:latin typeface="Castellar" panose="020A0402060406010301" pitchFamily="18" charset="0"/>
              </a:rPr>
            </a:br>
            <a:endParaRPr lang="en-US" dirty="0">
              <a:latin typeface="Castellar" panose="020A0402060406010301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7917CB-191D-44C4-B838-88A98721CA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7701" y="3814608"/>
            <a:ext cx="4438836" cy="1008757"/>
          </a:xfrm>
        </p:spPr>
        <p:txBody>
          <a:bodyPr>
            <a:normAutofit/>
          </a:bodyPr>
          <a:lstStyle/>
          <a:p>
            <a:r>
              <a:rPr lang="en-US" dirty="0"/>
              <a:t>By</a:t>
            </a:r>
          </a:p>
          <a:p>
            <a:r>
              <a:rPr lang="en-US" dirty="0"/>
              <a:t>Selena Fears</a:t>
            </a:r>
          </a:p>
        </p:txBody>
      </p:sp>
    </p:spTree>
    <p:extLst>
      <p:ext uri="{BB962C8B-B14F-4D97-AF65-F5344CB8AC3E}">
        <p14:creationId xmlns:p14="http://schemas.microsoft.com/office/powerpoint/2010/main" val="8046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70DE3-FCC5-496B-B76C-52BCCBC38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3636" y="953510"/>
            <a:ext cx="7804727" cy="1163927"/>
          </a:xfrm>
        </p:spPr>
        <p:txBody>
          <a:bodyPr>
            <a:normAutofit/>
          </a:bodyPr>
          <a:lstStyle/>
          <a:p>
            <a:r>
              <a:rPr lang="en-US" dirty="0">
                <a:latin typeface="Castellar" panose="020A0402060406010301" pitchFamily="18" charset="0"/>
              </a:rPr>
              <a:t>A  Scala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5FBC06-B531-4886-BB26-481D7473C3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12478" y="2283964"/>
            <a:ext cx="4711262" cy="2055068"/>
          </a:xfrm>
        </p:spPr>
        <p:txBody>
          <a:bodyPr/>
          <a:lstStyle/>
          <a:p>
            <a:r>
              <a:rPr lang="en-US" dirty="0"/>
              <a:t>Pet </a:t>
            </a:r>
          </a:p>
          <a:p>
            <a:r>
              <a:rPr lang="en-US" dirty="0"/>
              <a:t>Or </a:t>
            </a:r>
          </a:p>
          <a:p>
            <a:r>
              <a:rPr lang="en-US" dirty="0"/>
              <a:t>Do Not Pet</a:t>
            </a:r>
          </a:p>
          <a:p>
            <a:r>
              <a:rPr lang="en-US" dirty="0"/>
              <a:t>That Is The Question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307F02-0525-4265-B86E-CF68549AE92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496" b="89912" l="10000" r="90000">
                        <a14:foregroundMark x1="33214" y1="8496" x2="33214" y2="8496"/>
                        <a14:foregroundMark x1="47738" y1="42478" x2="47738" y2="42478"/>
                        <a14:foregroundMark x1="60595" y1="82832" x2="60595" y2="828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8572" y="135298"/>
            <a:ext cx="4299155" cy="2891825"/>
          </a:xfrm>
          <a:prstGeom prst="rect">
            <a:avLst/>
          </a:prstGeom>
        </p:spPr>
      </p:pic>
      <p:pic>
        <p:nvPicPr>
          <p:cNvPr id="5" name="Picture 4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9059A39A-5249-4EAA-818B-EC9B820224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381" b="98757" l="9753" r="89973">
                        <a14:foregroundMark x1="14973" y1="16160" x2="14973" y2="16160"/>
                        <a14:foregroundMark x1="13599" y1="6630" x2="13599" y2="6630"/>
                        <a14:foregroundMark x1="61401" y1="94613" x2="61401" y2="94613"/>
                        <a14:foregroundMark x1="58242" y1="98895" x2="58242" y2="98895"/>
                        <a14:foregroundMark x1="54533" y1="49171" x2="54533" y2="49171"/>
                        <a14:foregroundMark x1="53159" y1="49033" x2="53159" y2="49033"/>
                        <a14:foregroundMark x1="45879" y1="6077" x2="45879" y2="6077"/>
                        <a14:foregroundMark x1="53846" y1="1381" x2="53846" y2="1381"/>
                        <a14:foregroundMark x1="20467" y1="13674" x2="20467" y2="13674"/>
                        <a14:foregroundMark x1="19643" y1="14088" x2="19643" y2="14088"/>
                        <a14:foregroundMark x1="20055" y1="14503" x2="20055" y2="14503"/>
                        <a14:foregroundMark x1="20055" y1="14503" x2="20055" y2="14503"/>
                        <a14:foregroundMark x1="20192" y1="14503" x2="20192" y2="14503"/>
                        <a14:foregroundMark x1="20330" y1="14227" x2="20330" y2="14227"/>
                        <a14:foregroundMark x1="20055" y1="14779" x2="20055" y2="14779"/>
                        <a14:foregroundMark x1="20330" y1="13950" x2="20330" y2="13950"/>
                        <a14:backgroundMark x1="53159" y1="48757" x2="53159" y2="48757"/>
                        <a14:backgroundMark x1="53846" y1="49033" x2="53846" y2="49033"/>
                        <a14:backgroundMark x1="59753" y1="46271" x2="59753" y2="46271"/>
                        <a14:backgroundMark x1="67033" y1="53591" x2="67033" y2="53591"/>
                        <a14:backgroundMark x1="67857" y1="49033" x2="67857" y2="49033"/>
                        <a14:backgroundMark x1="63187" y1="50276" x2="63187" y2="50276"/>
                        <a14:backgroundMark x1="59753" y1="52210" x2="59753" y2="52210"/>
                        <a14:backgroundMark x1="77060" y1="55801" x2="77060" y2="55801"/>
                        <a14:backgroundMark x1="72115" y1="51381" x2="72115" y2="51381"/>
                        <a14:backgroundMark x1="72253" y1="54834" x2="72253" y2="54834"/>
                        <a14:backgroundMark x1="66484" y1="67403" x2="66484" y2="67403"/>
                        <a14:backgroundMark x1="69368" y1="71409" x2="69368" y2="71409"/>
                        <a14:backgroundMark x1="65385" y1="73343" x2="65385" y2="73343"/>
                        <a14:backgroundMark x1="72115" y1="82597" x2="72115" y2="82597"/>
                        <a14:backgroundMark x1="72940" y1="68646" x2="72940" y2="68646"/>
                        <a14:backgroundMark x1="74313" y1="75552" x2="74313" y2="75552"/>
                        <a14:backgroundMark x1="77610" y1="72514" x2="77610" y2="72514"/>
                        <a14:backgroundMark x1="82692" y1="72928" x2="82692" y2="72928"/>
                        <a14:backgroundMark x1="85852" y1="76381" x2="85852" y2="76381"/>
                        <a14:backgroundMark x1="80632" y1="78177" x2="80632" y2="78177"/>
                        <a14:backgroundMark x1="44918" y1="48619" x2="44918" y2="48619"/>
                        <a14:backgroundMark x1="46016" y1="45580" x2="46016" y2="45580"/>
                        <a14:backgroundMark x1="51374" y1="45442" x2="51374" y2="45442"/>
                        <a14:backgroundMark x1="48626" y1="50552" x2="48626" y2="50552"/>
                        <a14:backgroundMark x1="38049" y1="50967" x2="38049" y2="50967"/>
                        <a14:backgroundMark x1="36538" y1="47238" x2="36538" y2="47238"/>
                        <a14:backgroundMark x1="52198" y1="34254" x2="52198" y2="34254"/>
                        <a14:backgroundMark x1="56731" y1="33702" x2="56731" y2="33702"/>
                        <a14:backgroundMark x1="54808" y1="49033" x2="54808" y2="49033"/>
                        <a14:backgroundMark x1="54670" y1="49171" x2="54670" y2="49171"/>
                        <a14:backgroundMark x1="49038" y1="53867" x2="49038" y2="53867"/>
                        <a14:backgroundMark x1="55220" y1="83287" x2="55220" y2="83287"/>
                        <a14:backgroundMark x1="53297" y1="49033" x2="53297" y2="49033"/>
                        <a14:backgroundMark x1="53022" y1="49033" x2="53022" y2="49033"/>
                        <a14:backgroundMark x1="54670" y1="58978" x2="54670" y2="58978"/>
                        <a14:backgroundMark x1="48214" y1="53591" x2="48214" y2="53591"/>
                        <a14:backgroundMark x1="40522" y1="50829" x2="40522" y2="50829"/>
                        <a14:backgroundMark x1="20192" y1="14503" x2="20192" y2="14503"/>
                        <a14:backgroundMark x1="19918" y1="14088" x2="19918" y2="14088"/>
                        <a14:backgroundMark x1="20192" y1="13398" x2="20192" y2="13398"/>
                        <a14:backgroundMark x1="20467" y1="13398" x2="20467" y2="13398"/>
                        <a14:backgroundMark x1="20467" y1="14503" x2="20467" y2="14503"/>
                        <a14:backgroundMark x1="20604" y1="14227" x2="20604" y2="14227"/>
                        <a14:backgroundMark x1="70330" y1="88536" x2="70330" y2="885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547" y="4578588"/>
            <a:ext cx="2143125" cy="2131448"/>
          </a:xfrm>
          <a:prstGeom prst="rect">
            <a:avLst/>
          </a:prstGeom>
        </p:spPr>
      </p:pic>
      <p:pic>
        <p:nvPicPr>
          <p:cNvPr id="6" name="Picture 5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FC4183D9-DF2A-4D8B-B8E1-9612170ABD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584" y="135298"/>
            <a:ext cx="280035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918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70DE3-FCC5-496B-B76C-52BCCBC38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5890" y="369454"/>
            <a:ext cx="7804727" cy="116392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stellar" panose="020A0402060406010301" pitchFamily="18" charset="0"/>
              </a:rPr>
              <a:t>Tech Stacks Used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5FBC06-B531-4886-BB26-481D7473C3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7554" y="2472544"/>
            <a:ext cx="10990384" cy="2623126"/>
          </a:xfrm>
        </p:spPr>
        <p:txBody>
          <a:bodyPr>
            <a:normAutofit/>
          </a:bodyPr>
          <a:lstStyle/>
          <a:p>
            <a:r>
              <a:rPr lang="en-US" dirty="0"/>
              <a:t>Scala  2.11.12</a:t>
            </a:r>
          </a:p>
          <a:p>
            <a:r>
              <a:rPr lang="en-US" dirty="0"/>
              <a:t>SQL  8.0.19</a:t>
            </a:r>
          </a:p>
          <a:p>
            <a:r>
              <a:rPr lang="en-US" dirty="0"/>
              <a:t>SBT 1.5.4</a:t>
            </a:r>
          </a:p>
          <a:p>
            <a:r>
              <a:rPr lang="en-US" dirty="0"/>
              <a:t>VS Code</a:t>
            </a:r>
          </a:p>
          <a:p>
            <a:r>
              <a:rPr lang="en-US" dirty="0"/>
              <a:t>GitHub (https://github.com/ProgrammingWithCybineer/Project_0_Scala_Game)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143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47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Castellar</vt:lpstr>
      <vt:lpstr>Office Theme</vt:lpstr>
      <vt:lpstr>Project 0 </vt:lpstr>
      <vt:lpstr>A  Scala Game</vt:lpstr>
      <vt:lpstr>Tech Stacks Used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0 A Scala Game</dc:title>
  <dc:creator>Cybi Neer</dc:creator>
  <cp:lastModifiedBy>Cybi Neer</cp:lastModifiedBy>
  <cp:revision>8</cp:revision>
  <dcterms:created xsi:type="dcterms:W3CDTF">2022-01-09T19:41:27Z</dcterms:created>
  <dcterms:modified xsi:type="dcterms:W3CDTF">2022-01-12T17:12:13Z</dcterms:modified>
</cp:coreProperties>
</file>