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48" r:id="rId2"/>
  </p:sldMasterIdLst>
  <p:notesMasterIdLst>
    <p:notesMasterId r:id="rId15"/>
  </p:notesMasterIdLst>
  <p:sldIdLst>
    <p:sldId id="257" r:id="rId3"/>
    <p:sldId id="266" r:id="rId4"/>
    <p:sldId id="268" r:id="rId5"/>
    <p:sldId id="267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FBFBF"/>
    <a:srgbClr val="838383"/>
    <a:srgbClr val="A6826A"/>
    <a:srgbClr val="FFD700"/>
    <a:srgbClr val="9F9D4D"/>
    <a:srgbClr val="898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61F6B-035E-4E4B-8E05-7F9FB04E72AC}" v="324" dt="2022-02-16T08:37:0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79A2-731F-4648-910B-631D2850321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9523-4EBF-4413-AB23-A7B045A8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Relationship Id="rId4" Type="http://schemas.openxmlformats.org/officeDocument/2006/relationships/chart" Target="../charts/chart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826A"/>
            </a:gs>
            <a:gs pos="10000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80" r:id="rId3"/>
    <p:sldLayoutId id="2147483682" r:id="rId4"/>
    <p:sldLayoutId id="2147483665" r:id="rId5"/>
    <p:sldLayoutId id="2147483678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826A"/>
            </a:gs>
            <a:gs pos="10000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uilding, dome, umbrella, sky&#10;&#10;Description automatically generated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365229" cy="6858000"/>
          </a:xfrm>
          <a:blipFill>
            <a:blip r:embed="rId3"/>
            <a:tile tx="0" ty="0" sx="100000" sy="100000" flip="none" algn="tl"/>
          </a:blip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783" y="1791348"/>
            <a:ext cx="8991600" cy="1200681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Project 2 </a:t>
            </a:r>
            <a:br>
              <a:rPr lang="en-US" dirty="0"/>
            </a:br>
            <a:br>
              <a:rPr lang="en-US" sz="3600" dirty="0"/>
            </a:br>
            <a:r>
              <a:rPr lang="en-US" sz="4000" dirty="0">
                <a:solidFill>
                  <a:srgbClr val="404040"/>
                </a:solidFill>
              </a:rPr>
              <a:t>                    </a:t>
            </a:r>
            <a:endParaRPr lang="en-US" sz="40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515" y="1348972"/>
            <a:ext cx="4038868" cy="442376"/>
          </a:xfrm>
          <a:solidFill>
            <a:schemeClr val="bg1">
              <a:lumMod val="75000"/>
            </a:schemeClr>
          </a:solidFill>
        </p:spPr>
        <p:txBody>
          <a:bodyPr vert="horz" lIns="180000" tIns="180000" rIns="180000" bIns="180000" rtlCol="0" anchor="t">
            <a:noAutofit/>
          </a:bodyPr>
          <a:lstStyle/>
          <a:p>
            <a:pPr algn="ctr"/>
            <a:r>
              <a:rPr lang="en-US" sz="1200" b="1" dirty="0">
                <a:solidFill>
                  <a:srgbClr val="404040"/>
                </a:solidFill>
              </a:rPr>
              <a:t>By Abubacarr Simaha, Selena Fears &amp; Abdoulaye Diakite</a:t>
            </a:r>
            <a:endParaRPr lang="en-US" b="1" dirty="0">
              <a:solidFill>
                <a:srgbClr val="40404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962488" y="6292317"/>
            <a:ext cx="1402741" cy="266149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b="1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6</a:t>
            </a:r>
            <a:endParaRPr lang="en-US" b="1" i="0" spc="14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85AAE-E780-4695-AABF-39750CFBB390}"/>
              </a:ext>
            </a:extLst>
          </p:cNvPr>
          <p:cNvSpPr txBox="1"/>
          <p:nvPr/>
        </p:nvSpPr>
        <p:spPr>
          <a:xfrm>
            <a:off x="2793735" y="3734480"/>
            <a:ext cx="6224954" cy="707886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</a:rPr>
              <a:t>Data Processing With Spark</a:t>
            </a:r>
          </a:p>
        </p:txBody>
      </p:sp>
    </p:spTree>
    <p:extLst>
      <p:ext uri="{BB962C8B-B14F-4D97-AF65-F5344CB8AC3E}">
        <p14:creationId xmlns:p14="http://schemas.microsoft.com/office/powerpoint/2010/main" val="16348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63851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6. </a:t>
            </a:r>
            <a:r>
              <a:rPr lang="en-US" sz="1600" dirty="0">
                <a:ea typeface="+mn-lt"/>
                <a:cs typeface="+mn-lt"/>
              </a:rPr>
              <a:t>Vaccination summary per year: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046F4A6-727A-4B00-ACEB-8B65975D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" y="2553240"/>
            <a:ext cx="11924371" cy="32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3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31" y="1932527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7. </a:t>
            </a:r>
            <a:r>
              <a:rPr lang="en-US" sz="1600" dirty="0">
                <a:ea typeface="+mn-lt"/>
                <a:cs typeface="+mn-lt"/>
              </a:rPr>
              <a:t>Vaccination in high-risk areas: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3E241ADC-B51E-4A0D-86F0-F27E864B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6" y="2734931"/>
            <a:ext cx="11850028" cy="29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4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15" y="1746096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9</a:t>
            </a:r>
            <a:r>
              <a:rPr lang="en-US" sz="1600" dirty="0">
                <a:ea typeface="+mn-lt"/>
                <a:cs typeface="+mn-lt"/>
              </a:rPr>
              <a:t>. New daily cases: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F186275D-5DFB-4847-B9A9-4B31D889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610779"/>
            <a:ext cx="11924370" cy="32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3EAE0F3-DB0D-4A15-A966-75510738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454" y="1956518"/>
            <a:ext cx="9144000" cy="43138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Details</a:t>
            </a:r>
          </a:p>
          <a:p>
            <a:r>
              <a:rPr lang="en-US" dirty="0"/>
              <a:t>This project will analyze Covid 19 data using specific queries</a:t>
            </a:r>
          </a:p>
          <a:p>
            <a:endParaRPr lang="en-US" dirty="0"/>
          </a:p>
          <a:p>
            <a:r>
              <a:rPr lang="en-US" sz="4000" dirty="0"/>
              <a:t>Tech Stack</a:t>
            </a:r>
          </a:p>
          <a:p>
            <a:r>
              <a:rPr lang="it-IT" dirty="0"/>
              <a:t>Spark 3.1.2</a:t>
            </a:r>
          </a:p>
          <a:p>
            <a:r>
              <a:rPr lang="it-IT" dirty="0"/>
              <a:t>Scala 2.11.12</a:t>
            </a:r>
          </a:p>
          <a:p>
            <a:r>
              <a:rPr lang="it-IT" dirty="0"/>
              <a:t>MySQL 8.0.19</a:t>
            </a:r>
          </a:p>
          <a:p>
            <a:r>
              <a:rPr lang="it-IT" dirty="0"/>
              <a:t>SBT 1.5.4</a:t>
            </a:r>
          </a:p>
          <a:p>
            <a:r>
              <a:rPr lang="it-IT" dirty="0"/>
              <a:t>Apache Zeppelin 0.10</a:t>
            </a:r>
          </a:p>
          <a:p>
            <a:r>
              <a:rPr lang="it-IT" dirty="0"/>
              <a:t>VS Code</a:t>
            </a:r>
          </a:p>
          <a:p>
            <a:r>
              <a:rPr lang="en-US" dirty="0" err="1"/>
              <a:t>Github</a:t>
            </a:r>
            <a:r>
              <a:rPr lang="en-US" dirty="0"/>
              <a:t>: https://github.com/ProgrammingWithCybineer/Project_2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168E97B-8943-4F85-88EB-2676F77E0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162" y="329605"/>
            <a:ext cx="8962292" cy="104054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0208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68E97B-8943-4F85-88EB-2676F77E0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731" y="1995854"/>
            <a:ext cx="9322777" cy="178338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6830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927" y="248851"/>
            <a:ext cx="9144000" cy="5941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cs typeface="Calibri Light"/>
              </a:rPr>
              <a:t>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539"/>
            <a:ext cx="3744953" cy="3269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1. </a:t>
            </a:r>
            <a:r>
              <a:rPr lang="en-US" dirty="0">
                <a:ea typeface="+mn-lt"/>
                <a:cs typeface="+mn-lt"/>
              </a:rPr>
              <a:t>Continent, Country Death rate: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6DDCED2-D043-4338-99B1-C17338D57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2" y="2313082"/>
            <a:ext cx="11942956" cy="31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81606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8.  Vaccination per age group: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4CA8346-5669-452E-ADA3-3C60D0DD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" y="2558334"/>
            <a:ext cx="12073052" cy="29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16689"/>
            <a:ext cx="3744953" cy="32690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2. Covid Reports below Avg life expectancy: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98C476-ABF1-4F21-8A10-8574B27A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7" y="2683117"/>
            <a:ext cx="11980126" cy="31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826A"/>
            </a:gs>
            <a:gs pos="10000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80492"/>
            <a:ext cx="4804318" cy="39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3. </a:t>
            </a:r>
            <a:r>
              <a:rPr lang="en-US" sz="1600" dirty="0">
                <a:ea typeface="+mn-lt"/>
                <a:cs typeface="+mn-lt"/>
              </a:rPr>
              <a:t>Total Number of Vaccinated People and Total Death: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0026AEEF-850C-4566-AA97-3A96FFC0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4" y="2453133"/>
            <a:ext cx="11970832" cy="30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9150" y="1738179"/>
            <a:ext cx="3930807" cy="410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4. </a:t>
            </a:r>
            <a:r>
              <a:rPr lang="en-US" sz="1600" dirty="0">
                <a:ea typeface="+mn-lt"/>
                <a:cs typeface="+mn-lt"/>
              </a:rPr>
              <a:t>Population density and Deaths: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B16C2537-B888-4370-9A3E-9987D034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6" y="2549141"/>
            <a:ext cx="11673467" cy="29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59237"/>
            <a:ext cx="5064513" cy="47559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5. </a:t>
            </a:r>
            <a:r>
              <a:rPr lang="en-US" dirty="0">
                <a:ea typeface="+mn-lt"/>
                <a:cs typeface="+mn-lt"/>
              </a:rPr>
              <a:t>Total deaths in relation to hospital bed: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D72AAD8-F19A-41A5-991F-267CB9AF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1" y="2580529"/>
            <a:ext cx="11812857" cy="31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136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Corbel</vt:lpstr>
      <vt:lpstr>Times New Roman</vt:lpstr>
      <vt:lpstr>Verdana</vt:lpstr>
      <vt:lpstr>office theme</vt:lpstr>
      <vt:lpstr>Office Theme</vt:lpstr>
      <vt:lpstr>Project 2                       </vt:lpstr>
      <vt:lpstr>Introduction</vt:lpstr>
      <vt:lpstr>Demo</vt:lpstr>
      <vt:lpstr>Query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Cybi Neer</cp:lastModifiedBy>
  <cp:revision>180</cp:revision>
  <dcterms:created xsi:type="dcterms:W3CDTF">2022-02-16T07:43:57Z</dcterms:created>
  <dcterms:modified xsi:type="dcterms:W3CDTF">2022-02-17T17:50:48Z</dcterms:modified>
</cp:coreProperties>
</file>