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48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61F6B-035E-4E4B-8E05-7F9FB04E72AC}" v="324" dt="2022-02-16T08:37:0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82" r:id="rId4"/>
    <p:sldLayoutId id="2147483665" r:id="rId5"/>
    <p:sldLayoutId id="2147483678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uilding, dome, umbrella, sky&#10;&#10;Description automatically generated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-1082" y="25977"/>
            <a:ext cx="12267910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491" y="568349"/>
            <a:ext cx="8991600" cy="1200681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l"/>
            <a:r>
              <a:rPr lang="en-US"/>
              <a:t>Project 2 </a:t>
            </a:r>
            <a:br>
              <a:rPr lang="en-US"/>
            </a:br>
            <a:br>
              <a:rPr lang="en-US"/>
            </a:br>
            <a:r>
              <a:rPr lang="en-US" sz="4000"/>
              <a:t>                           </a:t>
            </a:r>
            <a:r>
              <a:rPr lang="en-US" sz="4000">
                <a:solidFill>
                  <a:schemeClr val="bg1"/>
                </a:solidFill>
              </a:rPr>
              <a:t>Data processing with Spark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0582" y="571426"/>
            <a:ext cx="4519325" cy="442376"/>
          </a:xfrm>
          <a:solidFill>
            <a:schemeClr val="bg1">
              <a:lumMod val="7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By Aboubacarr Simaha, Selena Fears &amp; Abdoulaye Diakite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847764" y="6063715"/>
            <a:ext cx="1402741" cy="266149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6</a:t>
            </a:r>
            <a:endParaRPr lang="en-US" b="0" i="0" spc="14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8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11595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9</a:t>
            </a:r>
            <a:r>
              <a:rPr lang="en-US" sz="1600" dirty="0">
                <a:ea typeface="+mn-lt"/>
                <a:cs typeface="+mn-lt"/>
              </a:rPr>
              <a:t>. New daily cases: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F186275D-5DFB-4847-B9A9-4B31D889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0667"/>
            <a:ext cx="11924370" cy="32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27" y="248851"/>
            <a:ext cx="9144000" cy="5941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cs typeface="Calibri Light"/>
              </a:rPr>
              <a:t>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3209"/>
            <a:ext cx="3744953" cy="3269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1. </a:t>
            </a:r>
            <a:r>
              <a:rPr lang="en-US" dirty="0">
                <a:ea typeface="+mn-lt"/>
                <a:cs typeface="+mn-lt"/>
              </a:rPr>
              <a:t>Continent, Country Death rate: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6DDCED2-D043-4338-99B1-C17338D5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" y="1716987"/>
            <a:ext cx="11942956" cy="31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3209"/>
            <a:ext cx="3744953" cy="32690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2. Covid Reports below Avg life expectancy: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98C476-ABF1-4F21-8A10-8574B27A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" y="1830861"/>
            <a:ext cx="11980126" cy="31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7172" y="981502"/>
            <a:ext cx="4804318" cy="39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3. </a:t>
            </a:r>
            <a:r>
              <a:rPr lang="en-US" sz="1600" dirty="0">
                <a:ea typeface="+mn-lt"/>
                <a:cs typeface="+mn-lt"/>
              </a:rPr>
              <a:t>Total Number of Vaccinated People and Total Death: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026AEEF-850C-4566-AA97-3A96FFC0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8" y="1778430"/>
            <a:ext cx="11970832" cy="30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2416" y="1027965"/>
            <a:ext cx="3930807" cy="410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4. </a:t>
            </a:r>
            <a:r>
              <a:rPr lang="en-US" sz="1600" dirty="0">
                <a:ea typeface="+mn-lt"/>
                <a:cs typeface="+mn-lt"/>
              </a:rPr>
              <a:t>Population density and Deaths: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B16C2537-B888-4370-9A3E-9987D034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0" y="1466065"/>
            <a:ext cx="11673467" cy="29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353209"/>
            <a:ext cx="5064513" cy="6428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5. </a:t>
            </a:r>
            <a:r>
              <a:rPr lang="en-US" dirty="0">
                <a:ea typeface="+mn-lt"/>
                <a:cs typeface="+mn-lt"/>
              </a:rPr>
              <a:t>Total deaths in relation to hospital bed: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72AAD8-F19A-41A5-991F-267CB9AF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2" y="1799294"/>
            <a:ext cx="11812857" cy="31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11595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6. </a:t>
            </a:r>
            <a:r>
              <a:rPr lang="en-US" sz="1600" dirty="0">
                <a:ea typeface="+mn-lt"/>
                <a:cs typeface="+mn-lt"/>
              </a:rPr>
              <a:t>Vaccination summary per year: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046F4A6-727A-4B00-ACEB-8B65975D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1798638"/>
            <a:ext cx="11924371" cy="32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3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11595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7. </a:t>
            </a:r>
            <a:r>
              <a:rPr lang="en-US" sz="1600" dirty="0">
                <a:ea typeface="+mn-lt"/>
                <a:cs typeface="+mn-lt"/>
              </a:rPr>
              <a:t>Vaccination in high-risk areas: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E241ADC-B51E-4A0D-86F0-F27E864B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" y="1509812"/>
            <a:ext cx="11850028" cy="29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11595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8.  Vaccination per age group: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4CA8346-5669-452E-ADA3-3C60D0DD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1552467"/>
            <a:ext cx="12073052" cy="2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Project 2                              Data processing with Spark</vt:lpstr>
      <vt:lpstr>Query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169</cp:revision>
  <dcterms:created xsi:type="dcterms:W3CDTF">2022-02-16T07:43:57Z</dcterms:created>
  <dcterms:modified xsi:type="dcterms:W3CDTF">2022-02-16T08:46:10Z</dcterms:modified>
</cp:coreProperties>
</file>