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2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0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3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6362-E411-450F-A5D6-B693E7FEB9F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E125-56ED-47A6-A571-E8F01308E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44608" cy="395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5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260648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풀고 </a:t>
            </a:r>
            <a:r>
              <a:rPr lang="en-US" altLang="ko-KR" dirty="0" smtClean="0"/>
              <a:t>Maven Project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후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549800" cy="415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99714" y="1844824"/>
            <a:ext cx="406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 Project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" y="692696"/>
            <a:ext cx="230017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3384376" cy="322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1206208" y="2996952"/>
            <a:ext cx="33348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5826460">
            <a:off x="4200691" y="4323326"/>
            <a:ext cx="333483" cy="1000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5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8" y="723528"/>
            <a:ext cx="2831455" cy="258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32656"/>
            <a:ext cx="36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역주입할 클래스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85432"/>
            <a:ext cx="4680520" cy="20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3794" y="237360"/>
            <a:ext cx="36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역주입을</a:t>
            </a:r>
            <a:r>
              <a:rPr lang="ko-KR" altLang="en-US" dirty="0" smtClean="0"/>
              <a:t> 진행할 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3789040"/>
            <a:ext cx="36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클래스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8031077" cy="213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9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139674" cy="443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1052" y="1124744"/>
            <a:ext cx="36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10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DI 적용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적용</dc:title>
  <dc:creator>Elzenaro</dc:creator>
  <cp:lastModifiedBy>Elzenaro</cp:lastModifiedBy>
  <cp:revision>2</cp:revision>
  <dcterms:created xsi:type="dcterms:W3CDTF">2021-01-05T15:45:18Z</dcterms:created>
  <dcterms:modified xsi:type="dcterms:W3CDTF">2021-01-05T16:04:42Z</dcterms:modified>
</cp:coreProperties>
</file>