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1052736"/>
            <a:ext cx="904563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4046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ProjectSetting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55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776288"/>
            <a:ext cx="486727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05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414338"/>
            <a:ext cx="6011863" cy="589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95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0648"/>
            <a:ext cx="6120680" cy="610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90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96752"/>
            <a:ext cx="30289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2780928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WEB_INF </a:t>
            </a:r>
            <a:r>
              <a:rPr lang="ko-KR" altLang="en-US" dirty="0" smtClean="0"/>
              <a:t>폴더와 </a:t>
            </a:r>
            <a:r>
              <a:rPr lang="en-US" altLang="ko-KR" dirty="0" smtClean="0"/>
              <a:t>views 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jsp</a:t>
            </a:r>
            <a:r>
              <a:rPr lang="ko-KR" altLang="en-US" dirty="0" smtClean="0"/>
              <a:t>가 저장될 폴더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74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556792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&lt;dependency&gt; 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javax.servlet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jstl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dependency&gt; </a:t>
            </a:r>
          </a:p>
          <a:p>
            <a:r>
              <a:rPr lang="en-US" altLang="ko-KR" dirty="0"/>
              <a:t>&lt;dependency&gt; 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org.apache.tomcat.embed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artifactId</a:t>
            </a:r>
            <a:r>
              <a:rPr lang="en-US" altLang="ko-KR" dirty="0"/>
              <a:t>&gt;tomcat-embed-jasper&lt;/</a:t>
            </a:r>
            <a:r>
              <a:rPr lang="en-US" altLang="ko-KR" dirty="0" err="1"/>
              <a:t>artifactId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&lt;scope&gt;provided&lt;/scope&gt;</a:t>
            </a:r>
          </a:p>
          <a:p>
            <a:r>
              <a:rPr lang="en-US" altLang="ko-KR" dirty="0"/>
              <a:t>&lt;/dependency&gt;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247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jstl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, </a:t>
            </a:r>
            <a:r>
              <a:rPr lang="en-US" altLang="ko-KR" b="1" dirty="0" err="1"/>
              <a:t>jsp</a:t>
            </a:r>
            <a:r>
              <a:rPr lang="en-US" altLang="ko-KR" b="1" dirty="0"/>
              <a:t> </a:t>
            </a:r>
            <a:r>
              <a:rPr lang="ko-KR" altLang="en-US" b="1" dirty="0"/>
              <a:t>처리하는 </a:t>
            </a:r>
            <a:r>
              <a:rPr lang="ko-KR" altLang="en-US" b="1" dirty="0" err="1"/>
              <a:t>서블릿을</a:t>
            </a:r>
            <a:r>
              <a:rPr lang="ko-KR" altLang="en-US" b="1"/>
              <a:t>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84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5" y="404664"/>
            <a:ext cx="7050087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382044"/>
            <a:ext cx="7056784" cy="122413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452320" y="1988840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700808"/>
            <a:ext cx="7056784" cy="65736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23820" y="692696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연결설정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2458" y="2996952"/>
            <a:ext cx="7056784" cy="86409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08304" y="3068960"/>
            <a:ext cx="183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서버 포트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00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5697537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21" y="2924944"/>
            <a:ext cx="8040687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404664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Mapper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30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68</Words>
  <Application>Microsoft Office PowerPoint</Application>
  <PresentationFormat>화면 슬라이드 쇼(4:3)</PresentationFormat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ITSC</cp:lastModifiedBy>
  <cp:revision>8</cp:revision>
  <dcterms:created xsi:type="dcterms:W3CDTF">2006-10-05T04:04:58Z</dcterms:created>
  <dcterms:modified xsi:type="dcterms:W3CDTF">2022-07-27T08:36:02Z</dcterms:modified>
</cp:coreProperties>
</file>