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13647-0302-4F66-8FB0-980CC5D785ED}" v="1019" dt="2025-04-24T09:44:18.573"/>
    <p1510:client id="{ECE45BEB-5762-4D2B-B6B9-B381C1C3AA1B}" v="256" dt="2025-04-24T08:57:40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-42"/>
            <a:ext cx="12325862" cy="111073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 err="1">
                <a:solidFill>
                  <a:srgbClr val="FFFF00"/>
                </a:solidFill>
                <a:latin typeface="VCR OSD Mono RUS+VHS icons" panose="02000609000000000000" pitchFamily="50" charset="0"/>
              </a:rPr>
              <a:t>Py</a:t>
            </a:r>
            <a:r>
              <a:rPr lang="en-US" sz="7200" dirty="0" err="1">
                <a:latin typeface="VCR OSD Mono RUS+VHS icons" panose="02000609000000000000" pitchFamily="50" charset="0"/>
              </a:rPr>
              <a:t>Drop</a:t>
            </a:r>
            <a:endParaRPr lang="en-US" sz="7200" dirty="0">
              <a:latin typeface="VCR OSD Mono RUS+VHS icons" panose="02000609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68173-4503-C180-6CFE-BBCEB6F070FF}"/>
              </a:ext>
            </a:extLst>
          </p:cNvPr>
          <p:cNvSpPr txBox="1"/>
          <p:nvPr/>
        </p:nvSpPr>
        <p:spPr>
          <a:xfrm>
            <a:off x="640248" y="4398988"/>
            <a:ext cx="1091434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/>
              <a:t>Краткое</a:t>
            </a:r>
            <a:r>
              <a:rPr lang="en-US" sz="3600" dirty="0"/>
              <a:t> </a:t>
            </a:r>
            <a:r>
              <a:rPr lang="en-US" sz="3600" dirty="0" err="1"/>
              <a:t>описание</a:t>
            </a:r>
            <a:r>
              <a:rPr lang="en-US" sz="3600" dirty="0"/>
              <a:t>: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В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этой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игре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уровни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это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программы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, а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ты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вирус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Твоя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главная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цель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пройти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все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препятствия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и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сломать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код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.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Опасайся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падающего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текста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он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может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тебя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F2328"/>
                </a:solidFill>
                <a:ea typeface="+mn-lt"/>
                <a:cs typeface="+mn-lt"/>
              </a:rPr>
              <a:t>сломать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</a:rPr>
              <a:t>.</a:t>
            </a:r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21120F-6D08-B3B4-53AF-43D51EC6D4BD}"/>
              </a:ext>
            </a:extLst>
          </p:cNvPr>
          <p:cNvSpPr/>
          <p:nvPr/>
        </p:nvSpPr>
        <p:spPr>
          <a:xfrm>
            <a:off x="643055" y="1408918"/>
            <a:ext cx="2633921" cy="299724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3600" baseline="0" err="1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Тема</a:t>
            </a:r>
            <a:r>
              <a:rPr lang="en-US" sz="3600" baseline="0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:</a:t>
            </a:r>
            <a:r>
              <a:rPr lang="en-US" sz="3600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​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3600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​</a:t>
            </a:r>
            <a:endParaRPr lang="en-US" sz="3600">
              <a:solidFill>
                <a:schemeClr val="tx1"/>
              </a:solidFill>
              <a:latin typeface="Franklin Gothic"/>
              <a:cs typeface="Segoe UI"/>
            </a:endParaRPr>
          </a:p>
          <a:p>
            <a:pPr algn="ctr"/>
            <a:r>
              <a:rPr lang="en-US" sz="3600" err="1">
                <a:solidFill>
                  <a:schemeClr val="tx1"/>
                </a:solidFill>
                <a:latin typeface="Franklin Gothic"/>
                <a:cs typeface="Segoe UI"/>
              </a:rPr>
              <a:t>Симулятор</a:t>
            </a:r>
            <a:r>
              <a:rPr lang="en-US" sz="3600">
                <a:solidFill>
                  <a:schemeClr val="tx1"/>
                </a:solidFill>
                <a:latin typeface="Franklin Gothic"/>
                <a:cs typeface="Segoe UI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Franklin Gothic"/>
                <a:cs typeface="Segoe UI"/>
              </a:rPr>
              <a:t>вируса</a:t>
            </a:r>
            <a:endParaRPr lang="en-US" sz="3600" err="1">
              <a:solidFill>
                <a:schemeClr val="tx1"/>
              </a:solidFill>
              <a:latin typeface="Franklin Gothic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33EC97-295F-A66F-6D34-B6C9A8539D8B}"/>
              </a:ext>
            </a:extLst>
          </p:cNvPr>
          <p:cNvSpPr/>
          <p:nvPr/>
        </p:nvSpPr>
        <p:spPr>
          <a:xfrm>
            <a:off x="4783254" y="1408918"/>
            <a:ext cx="2633921" cy="299724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2800" err="1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Направление</a:t>
            </a:r>
            <a:r>
              <a:rPr lang="en-US" sz="2800" baseline="0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:</a:t>
            </a:r>
            <a:r>
              <a:rPr lang="en-US" sz="2800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​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3600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​</a:t>
            </a:r>
            <a:endParaRPr lang="en-US" sz="3600">
              <a:solidFill>
                <a:schemeClr val="tx1"/>
              </a:solidFill>
              <a:latin typeface="Franklin Gothic"/>
              <a:cs typeface="Segoe UI"/>
            </a:endParaRPr>
          </a:p>
          <a:p>
            <a:pPr algn="ctr"/>
            <a:r>
              <a:rPr lang="en-US" sz="3600" err="1">
                <a:solidFill>
                  <a:schemeClr val="tx1"/>
                </a:solidFill>
                <a:latin typeface="Franklin Gothic"/>
                <a:cs typeface="Segoe UI"/>
              </a:rPr>
              <a:t>Игра</a:t>
            </a:r>
            <a:endParaRPr lang="en-US" err="1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F5051D-D3D3-BF95-B7EF-0979A52EFAAF}"/>
              </a:ext>
            </a:extLst>
          </p:cNvPr>
          <p:cNvSpPr/>
          <p:nvPr/>
        </p:nvSpPr>
        <p:spPr>
          <a:xfrm>
            <a:off x="8936154" y="1408918"/>
            <a:ext cx="2633921" cy="2997243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rtl="0"/>
            <a:r>
              <a:rPr lang="en-US" sz="3600" err="1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Автор</a:t>
            </a:r>
            <a:r>
              <a:rPr lang="en-US" sz="3600" baseline="0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:</a:t>
            </a:r>
            <a:r>
              <a:rPr lang="en-US" sz="3600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​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3600">
                <a:solidFill>
                  <a:schemeClr val="tx1"/>
                </a:solidFill>
                <a:latin typeface="Franklin Gothic"/>
                <a:ea typeface="Segoe UI"/>
                <a:cs typeface="Segoe UI"/>
              </a:rPr>
              <a:t>​</a:t>
            </a:r>
            <a:endParaRPr lang="en-US" sz="3600">
              <a:solidFill>
                <a:schemeClr val="tx1"/>
              </a:solidFill>
              <a:latin typeface="Franklin Gothic"/>
              <a:cs typeface="Segoe UI"/>
            </a:endParaRPr>
          </a:p>
          <a:p>
            <a:pPr algn="ctr"/>
            <a:r>
              <a:rPr lang="en-US" sz="3600" err="1">
                <a:solidFill>
                  <a:schemeClr val="tx1"/>
                </a:solidFill>
                <a:latin typeface="Franklin Gothic"/>
                <a:cs typeface="Segoe UI"/>
              </a:rPr>
              <a:t>Блох</a:t>
            </a:r>
            <a:r>
              <a:rPr lang="en-US" sz="3600">
                <a:solidFill>
                  <a:schemeClr val="tx1"/>
                </a:solidFill>
                <a:latin typeface="Franklin Gothic"/>
                <a:cs typeface="Segoe UI"/>
              </a:rPr>
              <a:t> </a:t>
            </a:r>
            <a:r>
              <a:rPr lang="en-US" sz="3600" err="1">
                <a:solidFill>
                  <a:schemeClr val="tx1"/>
                </a:solidFill>
                <a:latin typeface="Franklin Gothic"/>
                <a:cs typeface="Segoe UI"/>
              </a:rPr>
              <a:t>Роман</a:t>
            </a:r>
            <a:r>
              <a:rPr lang="en-US" sz="3600">
                <a:solidFill>
                  <a:schemeClr val="tx1"/>
                </a:solidFill>
                <a:latin typeface="Franklin Gothic"/>
                <a:cs typeface="Segoe UI"/>
              </a:rPr>
              <a:t> ИП-63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4F6E89-2B7D-CB5D-0A23-8A9D3DF18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78FB-201F-43E2-F302-BD8065EDB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42"/>
            <a:ext cx="12325862" cy="111073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 err="1">
                <a:latin typeface="UnitypeExp" panose="02000803000000000000" pitchFamily="2" charset="-52"/>
              </a:rPr>
              <a:t>Команда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D2860-BFA6-D68F-B0E5-3FE7DC7A3C7A}"/>
              </a:ext>
            </a:extLst>
          </p:cNvPr>
          <p:cNvSpPr/>
          <p:nvPr/>
        </p:nvSpPr>
        <p:spPr>
          <a:xfrm>
            <a:off x="2110077" y="2766788"/>
            <a:ext cx="9059434" cy="16688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600" dirty="0" err="1">
                <a:solidFill>
                  <a:schemeClr val="tx1"/>
                </a:solidFill>
                <a:latin typeface="Franklin Gothic"/>
                <a:cs typeface="Segoe UI"/>
              </a:rPr>
              <a:t>Роман</a:t>
            </a:r>
            <a:r>
              <a:rPr lang="en-US" sz="3600" dirty="0">
                <a:solidFill>
                  <a:schemeClr val="tx1"/>
                </a:solidFill>
                <a:latin typeface="Franklin Gothic"/>
                <a:cs typeface="Segoe UI"/>
              </a:rPr>
              <a:t> Блох: 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работал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над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кодом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, 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игрой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, 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презентацией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картинками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Если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что-то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не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понравилось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вините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ranklin Gothic"/>
                <a:cs typeface="Segoe UI"/>
              </a:rPr>
              <a:t>его</a:t>
            </a:r>
            <a:r>
              <a:rPr lang="en-US" dirty="0">
                <a:solidFill>
                  <a:schemeClr val="tx1"/>
                </a:solidFill>
                <a:latin typeface="Franklin Gothic"/>
                <a:cs typeface="Segoe UI"/>
              </a:rPr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86337A-E391-A510-C395-D37BD3C0CC43}"/>
              </a:ext>
            </a:extLst>
          </p:cNvPr>
          <p:cNvSpPr/>
          <p:nvPr/>
        </p:nvSpPr>
        <p:spPr>
          <a:xfrm>
            <a:off x="237338" y="2771328"/>
            <a:ext cx="1663268" cy="165797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5FDF-BB49-4C52-5423-D0D84EEF97F1}"/>
              </a:ext>
            </a:extLst>
          </p:cNvPr>
          <p:cNvSpPr txBox="1"/>
          <p:nvPr/>
        </p:nvSpPr>
        <p:spPr>
          <a:xfrm>
            <a:off x="237338" y="3429000"/>
            <a:ext cx="166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UnitypeExp" panose="02000803000000000000" pitchFamily="2" charset="-52"/>
              </a:rPr>
              <a:t>No image</a:t>
            </a:r>
            <a:endParaRPr lang="ru-RU" dirty="0">
              <a:latin typeface="UnitypeExp" panose="02000803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9001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D4091-ED07-53A6-7EDF-68840D5E1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AC7D-314A-94DA-C0D1-0A5EB0205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42"/>
            <a:ext cx="12325862" cy="111073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 err="1">
                <a:latin typeface="UnitypeExp" panose="02000803000000000000" pitchFamily="2" charset="-52"/>
              </a:rPr>
              <a:t>Описание</a:t>
            </a:r>
            <a:endParaRPr lang="en-US" dirty="0" err="1">
              <a:latin typeface="UnitypeExp" panose="02000803000000000000" pitchFamily="2" charset="-5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722870-21AD-B41C-BF3C-525F0B57FB85}"/>
              </a:ext>
            </a:extLst>
          </p:cNvPr>
          <p:cNvSpPr/>
          <p:nvPr/>
        </p:nvSpPr>
        <p:spPr>
          <a:xfrm>
            <a:off x="281277" y="1522188"/>
            <a:ext cx="117645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600" dirty="0" err="1">
                <a:solidFill>
                  <a:schemeClr val="tx1"/>
                </a:solidFill>
                <a:latin typeface="Aptos"/>
                <a:cs typeface="Segoe UI"/>
              </a:rPr>
              <a:t>Краткое</a:t>
            </a:r>
            <a:r>
              <a:rPr lang="en-US" sz="3600" dirty="0">
                <a:solidFill>
                  <a:schemeClr val="tx1"/>
                </a:solidFill>
                <a:latin typeface="Aptos"/>
                <a:cs typeface="Segoe UI"/>
              </a:rPr>
              <a:t> </a:t>
            </a:r>
            <a:r>
              <a:rPr lang="en-US" sz="3600" dirty="0" err="1">
                <a:solidFill>
                  <a:schemeClr val="tx1"/>
                </a:solidFill>
                <a:latin typeface="Aptos"/>
                <a:cs typeface="Segoe UI"/>
              </a:rPr>
              <a:t>описание</a:t>
            </a:r>
            <a:r>
              <a:rPr lang="en-US" sz="3600" dirty="0">
                <a:solidFill>
                  <a:schemeClr val="tx1"/>
                </a:solidFill>
                <a:latin typeface="Aptos"/>
                <a:cs typeface="Segoe UI"/>
              </a:rPr>
              <a:t>:</a:t>
            </a:r>
          </a:p>
          <a:p>
            <a:endParaRPr lang="en-US" sz="2000" dirty="0">
              <a:solidFill>
                <a:schemeClr val="tx1"/>
              </a:solidFill>
              <a:latin typeface="Aptos"/>
              <a:cs typeface="Segoe UI"/>
            </a:endParaRPr>
          </a:p>
          <a:p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В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этой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игре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уровни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это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программы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, а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ты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вирус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.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Твоя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главная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цель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пройти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все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препятствия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исломать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код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.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Опасайся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падающего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текста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он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может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тебя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сломать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. 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Собирай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 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точк</a:t>
            </a:r>
            <a:r>
              <a:rPr lang="ru-RU" sz="2000" dirty="0">
                <a:solidFill>
                  <a:srgbClr val="1F2328"/>
                </a:solidFill>
                <a:latin typeface="Aptos"/>
                <a:cs typeface="Segoe UI"/>
              </a:rPr>
              <a:t>и 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чтобы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 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пройти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 </a:t>
            </a:r>
            <a:r>
              <a:rPr lang="en-US" sz="2000" dirty="0" err="1">
                <a:solidFill>
                  <a:srgbClr val="1F2328"/>
                </a:solidFill>
                <a:latin typeface="Aptos"/>
                <a:cs typeface="Segoe UI"/>
              </a:rPr>
              <a:t>уровень</a:t>
            </a:r>
            <a:r>
              <a:rPr lang="en-US" sz="2000" dirty="0">
                <a:solidFill>
                  <a:srgbClr val="1F2328"/>
                </a:solidFill>
                <a:latin typeface="Aptos"/>
                <a:cs typeface="Segoe UI"/>
              </a:rPr>
              <a:t>.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68A4A7-C441-480C-43F0-672E50436E46}"/>
              </a:ext>
            </a:extLst>
          </p:cNvPr>
          <p:cNvSpPr/>
          <p:nvPr/>
        </p:nvSpPr>
        <p:spPr>
          <a:xfrm>
            <a:off x="281277" y="4125687"/>
            <a:ext cx="11764534" cy="2507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600" dirty="0" err="1">
                <a:solidFill>
                  <a:schemeClr val="tx1"/>
                </a:solidFill>
                <a:latin typeface="Aptos"/>
                <a:cs typeface="Segoe UI"/>
              </a:rPr>
              <a:t>Темы</a:t>
            </a:r>
            <a:r>
              <a:rPr lang="en-US" sz="3600" dirty="0">
                <a:solidFill>
                  <a:schemeClr val="tx1"/>
                </a:solidFill>
                <a:latin typeface="Aptos"/>
                <a:cs typeface="Segoe U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ptos"/>
                <a:cs typeface="Segoe UI"/>
              </a:rPr>
              <a:t>для</a:t>
            </a:r>
            <a:r>
              <a:rPr lang="en-US" sz="3600" dirty="0">
                <a:solidFill>
                  <a:schemeClr val="tx1"/>
                </a:solidFill>
                <a:latin typeface="Aptos"/>
                <a:cs typeface="Segoe UI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ptos"/>
                <a:cs typeface="Segoe UI"/>
              </a:rPr>
              <a:t>реализации</a:t>
            </a:r>
            <a:r>
              <a:rPr lang="en-US" sz="3600" dirty="0">
                <a:solidFill>
                  <a:schemeClr val="tx1"/>
                </a:solidFill>
                <a:latin typeface="Aptos"/>
                <a:cs typeface="Segoe UI"/>
              </a:rPr>
              <a:t>:</a:t>
            </a:r>
          </a:p>
          <a:p>
            <a:endParaRPr lang="en-US" sz="3600" dirty="0">
              <a:solidFill>
                <a:schemeClr val="tx1"/>
              </a:solidFill>
              <a:latin typeface="Aptos"/>
              <a:cs typeface="Segoe UI"/>
            </a:endParaRPr>
          </a:p>
          <a:p>
            <a:r>
              <a:rPr lang="en-US" sz="2000" dirty="0" err="1">
                <a:solidFill>
                  <a:srgbClr val="000000"/>
                </a:solidFill>
                <a:cs typeface="Segoe UI"/>
              </a:rPr>
              <a:t>Методы</a:t>
            </a:r>
            <a:r>
              <a:rPr lang="en-US" sz="2000" dirty="0">
                <a:solidFill>
                  <a:srgbClr val="000000"/>
                </a:solidFill>
                <a:cs typeface="Segoe UI"/>
              </a:rPr>
              <a:t> string, </a:t>
            </a:r>
            <a:r>
              <a:rPr lang="en-US" sz="2000" dirty="0" err="1">
                <a:solidFill>
                  <a:srgbClr val="000000"/>
                </a:solidFill>
                <a:cs typeface="Segoe UI"/>
              </a:rPr>
              <a:t>получения</a:t>
            </a:r>
            <a:r>
              <a:rPr lang="en-US" sz="2000" dirty="0">
                <a:solidFill>
                  <a:srgbClr val="000000"/>
                </a:solidFill>
                <a:cs typeface="Segoe U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Segoe UI"/>
              </a:rPr>
              <a:t>текста</a:t>
            </a:r>
            <a:r>
              <a:rPr lang="en-US" sz="2000" dirty="0">
                <a:solidFill>
                  <a:srgbClr val="000000"/>
                </a:solidFill>
                <a:cs typeface="Segoe U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Segoe UI"/>
              </a:rPr>
              <a:t>из</a:t>
            </a:r>
            <a:r>
              <a:rPr lang="en-US" sz="2000" dirty="0">
                <a:solidFill>
                  <a:srgbClr val="000000"/>
                </a:solidFill>
                <a:cs typeface="Segoe UI"/>
              </a:rPr>
              <a:t> </a:t>
            </a:r>
            <a:r>
              <a:rPr lang="en-US" sz="2000" dirty="0" err="1">
                <a:solidFill>
                  <a:srgbClr val="000000"/>
                </a:solidFill>
                <a:cs typeface="Segoe UI"/>
              </a:rPr>
              <a:t>интернета</a:t>
            </a:r>
            <a:r>
              <a:rPr lang="en-US" sz="2000" dirty="0">
                <a:solidFill>
                  <a:srgbClr val="000000"/>
                </a:solidFill>
                <a:cs typeface="Segoe UI"/>
              </a:rPr>
              <a:t>, </a:t>
            </a:r>
            <a:r>
              <a:rPr lang="en-US" sz="2000" dirty="0" err="1">
                <a:solidFill>
                  <a:srgbClr val="000000"/>
                </a:solidFill>
                <a:cs typeface="Segoe UI"/>
              </a:rPr>
              <a:t>расшифровка</a:t>
            </a:r>
            <a:r>
              <a:rPr lang="en-US" sz="2000" dirty="0">
                <a:solidFill>
                  <a:srgbClr val="000000"/>
                </a:solidFill>
                <a:cs typeface="Segoe UI"/>
              </a:rPr>
              <a:t> base64, </a:t>
            </a:r>
            <a:r>
              <a:rPr lang="en-US" sz="2000" dirty="0" err="1">
                <a:solidFill>
                  <a:srgbClr val="000000"/>
                </a:solidFill>
                <a:cs typeface="Segoe UI"/>
              </a:rPr>
              <a:t>pygame</a:t>
            </a:r>
            <a:r>
              <a:rPr lang="en-US" sz="2000" dirty="0">
                <a:solidFill>
                  <a:srgbClr val="000000"/>
                </a:solidFill>
                <a:cs typeface="Segoe UI"/>
              </a:rPr>
              <a:t>.</a:t>
            </a:r>
          </a:p>
          <a:p>
            <a:endParaRPr lang="en-US" sz="2000" dirty="0">
              <a:solidFill>
                <a:srgbClr val="1F2328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8209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84B9D-16C8-00B3-0AAA-41F5D450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4661-29EE-BB5D-B28D-DECF6428D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42"/>
            <a:ext cx="12325862" cy="111073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err="1">
                <a:latin typeface="UnitypeExp" panose="02000803000000000000" pitchFamily="2" charset="-52"/>
                <a:ea typeface="+mj-lt"/>
                <a:cs typeface="+mj-lt"/>
              </a:rPr>
              <a:t>Предполагаемый</a:t>
            </a:r>
            <a:r>
              <a:rPr lang="en-US" sz="4800" dirty="0">
                <a:latin typeface="UnitypeExp" panose="02000803000000000000" pitchFamily="2" charset="-52"/>
              </a:rPr>
              <a:t> </a:t>
            </a:r>
            <a:r>
              <a:rPr lang="en-US" sz="4800" dirty="0" err="1">
                <a:latin typeface="UnitypeExp" panose="02000803000000000000" pitchFamily="2" charset="-52"/>
              </a:rPr>
              <a:t>результат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4BFF70-5FF7-A056-8871-99B6F2A9A87C}"/>
              </a:ext>
            </a:extLst>
          </p:cNvPr>
          <p:cNvSpPr/>
          <p:nvPr/>
        </p:nvSpPr>
        <p:spPr>
          <a:xfrm>
            <a:off x="636877" y="1509488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Загрузка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уровн</a:t>
            </a:r>
            <a:r>
              <a:rPr lang="ru-RU" sz="2000" dirty="0">
                <a:solidFill>
                  <a:schemeClr val="tx1"/>
                </a:solidFill>
                <a:cs typeface="Segoe UI"/>
              </a:rPr>
              <a:t>ей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05071A-C6EE-64BE-9659-8B2B8A8FB946}"/>
              </a:ext>
            </a:extLst>
          </p:cNvPr>
          <p:cNvSpPr/>
          <p:nvPr/>
        </p:nvSpPr>
        <p:spPr>
          <a:xfrm>
            <a:off x="3405477" y="1509487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  <a:cs typeface="Segoe UI"/>
              </a:rPr>
              <a:t>Завершение</a:t>
            </a:r>
            <a:r>
              <a:rPr lang="en-US" sz="2000" dirty="0">
                <a:solidFill>
                  <a:schemeClr val="tx1"/>
                </a:solidFill>
                <a:cs typeface="Segoe U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Segoe UI"/>
              </a:rPr>
              <a:t>уровня</a:t>
            </a:r>
            <a:endParaRPr lang="en-US" sz="2000" err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C021FC-A108-4F22-C815-DC469E41AE57}"/>
              </a:ext>
            </a:extLst>
          </p:cNvPr>
          <p:cNvSpPr/>
          <p:nvPr/>
        </p:nvSpPr>
        <p:spPr>
          <a:xfrm>
            <a:off x="6174077" y="1509486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Проигрыш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D24A73-8B8A-A195-D5AD-D78BF88FFFFD}"/>
              </a:ext>
            </a:extLst>
          </p:cNvPr>
          <p:cNvSpPr/>
          <p:nvPr/>
        </p:nvSpPr>
        <p:spPr>
          <a:xfrm>
            <a:off x="8929977" y="1509486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Звуки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BC2CDB-8896-F673-4E4D-3B56534990AD}"/>
              </a:ext>
            </a:extLst>
          </p:cNvPr>
          <p:cNvSpPr/>
          <p:nvPr/>
        </p:nvSpPr>
        <p:spPr>
          <a:xfrm>
            <a:off x="1894177" y="4189186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Красота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CC321C-C71D-E3DB-9FDB-FAE32D432C63}"/>
              </a:ext>
            </a:extLst>
          </p:cNvPr>
          <p:cNvSpPr/>
          <p:nvPr/>
        </p:nvSpPr>
        <p:spPr>
          <a:xfrm>
            <a:off x="7659977" y="4189186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Сложность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825E04-06EE-1E83-FA15-FD84DF0FBB54}"/>
              </a:ext>
            </a:extLst>
          </p:cNvPr>
          <p:cNvSpPr/>
          <p:nvPr/>
        </p:nvSpPr>
        <p:spPr>
          <a:xfrm>
            <a:off x="4827877" y="4189186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  <a:cs typeface="Segoe UI"/>
              </a:rPr>
              <a:t>Хорошие</a:t>
            </a:r>
            <a:endParaRPr lang="en-US" dirty="0" err="1">
              <a:solidFill>
                <a:schemeClr val="tx1"/>
              </a:solidFill>
              <a:cs typeface="Segoe UI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визуальные</a:t>
            </a:r>
            <a:r>
              <a:rPr lang="en-US" sz="2000" dirty="0">
                <a:solidFill>
                  <a:schemeClr val="tx1"/>
                </a:solidFill>
                <a:cs typeface="Segoe UI"/>
              </a:rPr>
              <a:t> 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эффекты</a:t>
            </a: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1CCB9E-993E-87DE-2A97-72B6F1E7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EE2F-4493-297C-4F0A-BF9AB70A7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42"/>
            <a:ext cx="12325862" cy="111073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 err="1">
                <a:latin typeface="UnitypeExp" panose="02000803000000000000" pitchFamily="2" charset="-52"/>
              </a:rPr>
              <a:t>Результат</a:t>
            </a:r>
            <a:endParaRPr lang="en-US" dirty="0" err="1">
              <a:latin typeface="UnitypeExp" panose="02000803000000000000" pitchFamily="2" charset="-5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CA6587-E63D-98E1-3088-B9DAD7141E41}"/>
              </a:ext>
            </a:extLst>
          </p:cNvPr>
          <p:cNvSpPr/>
          <p:nvPr/>
        </p:nvSpPr>
        <p:spPr>
          <a:xfrm>
            <a:off x="636877" y="1509488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Загрузка</a:t>
            </a:r>
            <a:endParaRPr lang="en-US" sz="2000" dirty="0">
              <a:solidFill>
                <a:schemeClr val="tx1"/>
              </a:solidFill>
              <a:cs typeface="Segoe UI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уровн</a:t>
            </a:r>
            <a:r>
              <a:rPr lang="ru-RU" sz="2000" dirty="0">
                <a:solidFill>
                  <a:schemeClr val="tx1"/>
                </a:solidFill>
                <a:cs typeface="Segoe UI"/>
              </a:rPr>
              <a:t>ей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7C6256-CD0B-4131-E5A0-7660B4B2A407}"/>
              </a:ext>
            </a:extLst>
          </p:cNvPr>
          <p:cNvSpPr/>
          <p:nvPr/>
        </p:nvSpPr>
        <p:spPr>
          <a:xfrm>
            <a:off x="3405477" y="1509487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>
                <a:solidFill>
                  <a:schemeClr val="tx1"/>
                </a:solidFill>
                <a:cs typeface="Segoe UI"/>
              </a:rPr>
              <a:t>Завершение</a:t>
            </a:r>
            <a:r>
              <a:rPr lang="en-US" sz="2000" dirty="0">
                <a:solidFill>
                  <a:schemeClr val="tx1"/>
                </a:solidFill>
                <a:cs typeface="Segoe UI"/>
              </a:rPr>
              <a:t> </a:t>
            </a:r>
            <a:r>
              <a:rPr lang="en-US" sz="2000" err="1">
                <a:solidFill>
                  <a:schemeClr val="tx1"/>
                </a:solidFill>
                <a:cs typeface="Segoe UI"/>
              </a:rPr>
              <a:t>уровня</a:t>
            </a:r>
            <a:endParaRPr lang="en-US" sz="2000" err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924C3C-4858-65A4-BA22-0CCE630C3BAC}"/>
              </a:ext>
            </a:extLst>
          </p:cNvPr>
          <p:cNvSpPr/>
          <p:nvPr/>
        </p:nvSpPr>
        <p:spPr>
          <a:xfrm>
            <a:off x="6174077" y="1509486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Проигрыш</a:t>
            </a:r>
            <a:endParaRPr lang="en-US" sz="2000" dirty="0">
              <a:solidFill>
                <a:schemeClr val="tx1"/>
              </a:solidFill>
              <a:cs typeface="Segoe U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EE3CE7-48D0-3793-F2D3-CCCB683B6D52}"/>
              </a:ext>
            </a:extLst>
          </p:cNvPr>
          <p:cNvSpPr/>
          <p:nvPr/>
        </p:nvSpPr>
        <p:spPr>
          <a:xfrm>
            <a:off x="8929977" y="1509486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Звуки</a:t>
            </a:r>
            <a:r>
              <a:rPr lang="en-US" sz="2000" dirty="0">
                <a:solidFill>
                  <a:schemeClr val="tx1"/>
                </a:solidFill>
                <a:cs typeface="Segoe UI"/>
              </a:rPr>
              <a:t> (</a:t>
            </a:r>
            <a:r>
              <a:rPr lang="en-US" sz="2000" dirty="0" err="1">
                <a:solidFill>
                  <a:schemeClr val="tx1"/>
                </a:solidFill>
                <a:cs typeface="Segoe UI"/>
              </a:rPr>
              <a:t>Музыка</a:t>
            </a:r>
            <a:r>
              <a:rPr lang="en-US" sz="2000" dirty="0">
                <a:solidFill>
                  <a:schemeClr val="tx1"/>
                </a:solidFill>
                <a:cs typeface="Segoe UI"/>
              </a:rPr>
              <a:t>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проигрыш</a:t>
            </a:r>
            <a:r>
              <a:rPr lang="en-US" sz="2000" dirty="0">
                <a:solidFill>
                  <a:schemeClr val="tx1"/>
                </a:solidFill>
                <a:cs typeface="Segoe UI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E34A20-8795-D209-2D01-197BE8404FD8}"/>
              </a:ext>
            </a:extLst>
          </p:cNvPr>
          <p:cNvSpPr/>
          <p:nvPr/>
        </p:nvSpPr>
        <p:spPr>
          <a:xfrm>
            <a:off x="4830183" y="4288370"/>
            <a:ext cx="2531634" cy="238009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cs typeface="Segoe UI"/>
              </a:rPr>
              <a:t>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306019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9DE2B3-96CB-2720-6850-C0D78626B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EDC3-07D2-8C6A-5C81-9B10579D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42"/>
            <a:ext cx="12325862" cy="111073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 err="1">
                <a:latin typeface="UnitypeExp" panose="02000803000000000000" pitchFamily="2" charset="-52"/>
              </a:rPr>
              <a:t>Блок</a:t>
            </a:r>
            <a:r>
              <a:rPr lang="en-US" sz="7200" dirty="0">
                <a:latin typeface="UnitypeExp" panose="02000803000000000000" pitchFamily="2" charset="-52"/>
              </a:rPr>
              <a:t> </a:t>
            </a:r>
            <a:r>
              <a:rPr lang="en-US" sz="7200" dirty="0" err="1">
                <a:latin typeface="UnitypeExp" panose="02000803000000000000" pitchFamily="2" charset="-52"/>
              </a:rPr>
              <a:t>схема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0497E-3502-E6F7-7045-E25B7E7D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619" y="1114681"/>
            <a:ext cx="3915547" cy="57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5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9DE2B3-96CB-2720-6850-C0D78626B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EDC3-07D2-8C6A-5C81-9B10579D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42"/>
            <a:ext cx="12325862" cy="111073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ru-RU" sz="7200" dirty="0">
                <a:latin typeface="UnitypeExp" panose="02000803000000000000" pitchFamily="2" charset="-52"/>
              </a:rPr>
              <a:t>Скриншоты</a:t>
            </a:r>
            <a:endParaRPr lang="en-US" sz="7200" dirty="0" err="1">
              <a:latin typeface="UnitypeExp" panose="02000803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BD5972-A49F-C45F-C1F5-92DEEDD9D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48" y="1303855"/>
            <a:ext cx="3802825" cy="29038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D55068-930C-F1A3-4526-C8311C8F0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536" y="1303856"/>
            <a:ext cx="3887106" cy="290385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F0316C-CAA5-BAF4-3991-C8A0F53B7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4" y="1303855"/>
            <a:ext cx="3802826" cy="28696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83421E-975A-A9D0-5F98-0A2C9A428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17" y="4361921"/>
            <a:ext cx="3231765" cy="238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3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9DE2B3-96CB-2720-6850-C0D78626B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EDC3-07D2-8C6A-5C81-9B10579D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42"/>
            <a:ext cx="12325862" cy="111073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ru-RU" sz="7200" dirty="0">
                <a:latin typeface="UnitypeExp" panose="02000803000000000000" pitchFamily="2" charset="-52"/>
              </a:rPr>
              <a:t>Уровни</a:t>
            </a:r>
            <a:endParaRPr lang="en-US" sz="7200" dirty="0" err="1">
              <a:latin typeface="UnitypeExp" panose="02000803000000000000" pitchFamily="2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5A850-70E8-2A8F-1EC9-761FC8B20AA7}"/>
              </a:ext>
            </a:extLst>
          </p:cNvPr>
          <p:cNvSpPr txBox="1"/>
          <p:nvPr/>
        </p:nvSpPr>
        <p:spPr>
          <a:xfrm>
            <a:off x="114300" y="1346200"/>
            <a:ext cx="1196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сделать уровень</a:t>
            </a:r>
            <a:r>
              <a:rPr lang="en-US" dirty="0"/>
              <a:t> </a:t>
            </a:r>
            <a:r>
              <a:rPr lang="ru-RU" dirty="0"/>
              <a:t>вам нужно скачать</a:t>
            </a:r>
            <a:r>
              <a:rPr lang="en-US" dirty="0"/>
              <a:t> </a:t>
            </a:r>
            <a:r>
              <a:rPr lang="ru-RU" dirty="0"/>
              <a:t>в папку </a:t>
            </a:r>
            <a:r>
              <a:rPr lang="en-US" dirty="0"/>
              <a:t>level</a:t>
            </a:r>
            <a:r>
              <a:rPr lang="ru-RU" dirty="0"/>
              <a:t>_</a:t>
            </a:r>
            <a:r>
              <a:rPr lang="en-US" dirty="0"/>
              <a:t>create: sound.mp3,main.py,color.txt,BackGround.png.</a:t>
            </a:r>
            <a:endParaRPr lang="ru-RU" dirty="0"/>
          </a:p>
          <a:p>
            <a:br>
              <a:rPr lang="en-US" dirty="0"/>
            </a:br>
            <a:r>
              <a:rPr lang="en-US" dirty="0"/>
              <a:t>sound.mp3 – </a:t>
            </a:r>
            <a:r>
              <a:rPr lang="ru-RU" dirty="0"/>
              <a:t>музыка</a:t>
            </a:r>
          </a:p>
          <a:p>
            <a:r>
              <a:rPr lang="en-US" dirty="0"/>
              <a:t>main.py – </a:t>
            </a:r>
            <a:r>
              <a:rPr lang="ru-RU" dirty="0"/>
              <a:t>исполняемый файл</a:t>
            </a:r>
          </a:p>
          <a:p>
            <a:r>
              <a:rPr lang="en-US" dirty="0"/>
              <a:t>color.txt – </a:t>
            </a:r>
            <a:r>
              <a:rPr lang="ru-RU" dirty="0"/>
              <a:t>цвет текста</a:t>
            </a:r>
          </a:p>
          <a:p>
            <a:r>
              <a:rPr lang="en-US" dirty="0"/>
              <a:t>BackGround.png – </a:t>
            </a:r>
            <a:r>
              <a:rPr lang="ru-RU" dirty="0"/>
              <a:t>фон</a:t>
            </a:r>
          </a:p>
          <a:p>
            <a:endParaRPr lang="ru-RU" dirty="0"/>
          </a:p>
          <a:p>
            <a:r>
              <a:rPr lang="ru-RU" dirty="0"/>
              <a:t>Потом запустите файл </a:t>
            </a:r>
            <a:r>
              <a:rPr lang="en-US" dirty="0"/>
              <a:t>createMusic.py. </a:t>
            </a:r>
            <a:r>
              <a:rPr lang="ru-RU" dirty="0"/>
              <a:t>После в </a:t>
            </a:r>
            <a:r>
              <a:rPr lang="en-US" dirty="0"/>
              <a:t>level</a:t>
            </a:r>
            <a:r>
              <a:rPr lang="ru-RU" dirty="0"/>
              <a:t>_</a:t>
            </a:r>
            <a:r>
              <a:rPr lang="en-US" dirty="0"/>
              <a:t>create </a:t>
            </a:r>
            <a:r>
              <a:rPr lang="ru-RU" dirty="0"/>
              <a:t>появится файл </a:t>
            </a:r>
            <a:r>
              <a:rPr lang="en-US" dirty="0"/>
              <a:t>output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это и есть ваш </a:t>
            </a:r>
            <a:r>
              <a:rPr lang="ru-RU" dirty="0" err="1"/>
              <a:t>созданый</a:t>
            </a:r>
            <a:r>
              <a:rPr lang="ru-RU" dirty="0"/>
              <a:t> уровень.</a:t>
            </a:r>
          </a:p>
          <a:p>
            <a:endParaRPr lang="ru-RU" dirty="0"/>
          </a:p>
          <a:p>
            <a:r>
              <a:rPr lang="ru-RU" dirty="0"/>
              <a:t>В репозитории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должен быть файл </a:t>
            </a:r>
            <a:r>
              <a:rPr lang="en-US" dirty="0"/>
              <a:t>Info </a:t>
            </a:r>
            <a:r>
              <a:rPr lang="ru-RU" dirty="0"/>
              <a:t>в котором будет иконка</a:t>
            </a:r>
            <a:r>
              <a:rPr lang="en-US" dirty="0"/>
              <a:t>,</a:t>
            </a:r>
            <a:r>
              <a:rPr lang="ru-RU" dirty="0"/>
              <a:t> название</a:t>
            </a:r>
            <a:r>
              <a:rPr lang="en-US" dirty="0"/>
              <a:t>,</a:t>
            </a:r>
            <a:r>
              <a:rPr lang="ru-RU" dirty="0"/>
              <a:t> и список уровней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85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F0E3A-BB9B-381D-391C-5EB162BA8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8F16-F8A4-9B56-6479-D8662FB7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42"/>
            <a:ext cx="12325862" cy="111073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sz="7200" dirty="0" err="1">
                <a:latin typeface="UnitypeExp" panose="02000803000000000000" pitchFamily="2" charset="-52"/>
              </a:rPr>
              <a:t>Всё</a:t>
            </a:r>
            <a:r>
              <a:rPr lang="en-US" sz="7200" dirty="0">
                <a:latin typeface="UnitypeExp" panose="02000803000000000000" pitchFamily="2" charset="-52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C82E8-F9F8-2122-32BD-151272B911F7}"/>
              </a:ext>
            </a:extLst>
          </p:cNvPr>
          <p:cNvSpPr txBox="1"/>
          <p:nvPr/>
        </p:nvSpPr>
        <p:spPr>
          <a:xfrm>
            <a:off x="1801234" y="2422637"/>
            <a:ext cx="860180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err="1">
                <a:latin typeface="Franklin Gothic"/>
              </a:rPr>
              <a:t>Спасибо</a:t>
            </a:r>
            <a:r>
              <a:rPr lang="en-US" sz="8000" dirty="0">
                <a:latin typeface="Franklin Gothic"/>
              </a:rPr>
              <a:t> </a:t>
            </a:r>
            <a:r>
              <a:rPr lang="en-US" sz="8000" err="1">
                <a:latin typeface="Franklin Gothic"/>
              </a:rPr>
              <a:t>за</a:t>
            </a:r>
            <a:r>
              <a:rPr lang="en-US" sz="8000" dirty="0">
                <a:latin typeface="Franklin Gothic"/>
              </a:rPr>
              <a:t> </a:t>
            </a:r>
            <a:r>
              <a:rPr lang="en-US" sz="8000" err="1">
                <a:latin typeface="Franklin Gothic"/>
              </a:rPr>
              <a:t>внимание</a:t>
            </a:r>
            <a:r>
              <a:rPr lang="en-US" sz="8000" dirty="0">
                <a:latin typeface="Franklin Gothic"/>
              </a:rPr>
              <a:t>!</a:t>
            </a:r>
            <a:endParaRPr lang="en-US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0775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</TotalTime>
  <Words>260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Franklin Gothic</vt:lpstr>
      <vt:lpstr>UnitypeExp</vt:lpstr>
      <vt:lpstr>VCR OSD Mono RUS+VHS icons</vt:lpstr>
      <vt:lpstr>office theme</vt:lpstr>
      <vt:lpstr>PyDrop</vt:lpstr>
      <vt:lpstr>Команда</vt:lpstr>
      <vt:lpstr>Описание</vt:lpstr>
      <vt:lpstr>Предполагаемый результат</vt:lpstr>
      <vt:lpstr>Результат</vt:lpstr>
      <vt:lpstr>Блок схема</vt:lpstr>
      <vt:lpstr>Скриншоты</vt:lpstr>
      <vt:lpstr>Уровни</vt:lpstr>
      <vt:lpstr>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PyDrop</dc:title>
  <dc:creator/>
  <cp:lastModifiedBy>Блох Андрей</cp:lastModifiedBy>
  <cp:revision>818</cp:revision>
  <dcterms:created xsi:type="dcterms:W3CDTF">2025-04-24T08:30:49Z</dcterms:created>
  <dcterms:modified xsi:type="dcterms:W3CDTF">2025-05-14T15:23:03Z</dcterms:modified>
</cp:coreProperties>
</file>