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5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9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4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0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3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9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0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901E-8401-4BEF-B397-D4D81519FB3A}" type="datetimeFigureOut">
              <a:rPr lang="zh-CN" altLang="en-US" smtClean="0"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9545-36C7-4BC6-A00F-D8D002438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年英语四级写作谚语盘点</a:t>
            </a:r>
          </a:p>
        </p:txBody>
      </p:sp>
    </p:spTree>
    <p:extLst>
      <p:ext uri="{BB962C8B-B14F-4D97-AF65-F5344CB8AC3E}">
        <p14:creationId xmlns:p14="http://schemas.microsoft.com/office/powerpoint/2010/main" val="18136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Nothing is + more + </a:t>
            </a:r>
            <a:r>
              <a:rPr lang="zh-CN" altLang="en-US"/>
              <a:t>形容词 </a:t>
            </a:r>
            <a:r>
              <a:rPr lang="en-US" altLang="zh-CN"/>
              <a:t>+ than to + V</a:t>
            </a:r>
          </a:p>
        </p:txBody>
      </p:sp>
    </p:spTree>
    <p:extLst>
      <p:ext uri="{BB962C8B-B14F-4D97-AF65-F5344CB8AC3E}">
        <p14:creationId xmlns:p14="http://schemas.microsoft.com/office/powerpoint/2010/main" val="46673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Nothing is more important than to receive education.</a:t>
            </a:r>
          </a:p>
        </p:txBody>
      </p:sp>
    </p:spTree>
    <p:extLst>
      <p:ext uri="{BB962C8B-B14F-4D97-AF65-F5344CB8AC3E}">
        <p14:creationId xmlns:p14="http://schemas.microsoft.com/office/powerpoint/2010/main" val="224386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zh-CN" altLang="en-US"/>
              <a:t>　　没有比接受教育更重要的事。</a:t>
            </a:r>
          </a:p>
        </p:txBody>
      </p:sp>
    </p:spTree>
    <p:extLst>
      <p:ext uri="{BB962C8B-B14F-4D97-AF65-F5344CB8AC3E}">
        <p14:creationId xmlns:p14="http://schemas.microsoft.com/office/powerpoint/2010/main" val="54493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…cannot emphasize the importance of … too much.</a:t>
            </a:r>
          </a:p>
        </p:txBody>
      </p:sp>
    </p:spTree>
    <p:extLst>
      <p:ext uri="{BB962C8B-B14F-4D97-AF65-F5344CB8AC3E}">
        <p14:creationId xmlns:p14="http://schemas.microsoft.com/office/powerpoint/2010/main" val="383561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(</a:t>
            </a:r>
            <a:r>
              <a:rPr lang="zh-CN" altLang="en-US"/>
              <a:t>再强调</a:t>
            </a:r>
            <a:r>
              <a:rPr lang="en-US" altLang="zh-CN"/>
              <a:t>...</a:t>
            </a:r>
            <a:r>
              <a:rPr lang="zh-CN" altLang="en-US"/>
              <a:t>的重要性也不为过。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14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We cannot emphasize the importance of protecting our eyes too much.</a:t>
            </a:r>
          </a:p>
        </p:txBody>
      </p:sp>
    </p:spTree>
    <p:extLst>
      <p:ext uri="{BB962C8B-B14F-4D97-AF65-F5344CB8AC3E}">
        <p14:creationId xmlns:p14="http://schemas.microsoft.com/office/powerpoint/2010/main" val="13272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我们再强调保护眼睛的重要性也不为过</a:t>
            </a:r>
          </a:p>
        </p:txBody>
      </p:sp>
    </p:spTree>
    <p:extLst>
      <p:ext uri="{BB962C8B-B14F-4D97-AF65-F5344CB8AC3E}">
        <p14:creationId xmlns:p14="http://schemas.microsoft.com/office/powerpoint/2010/main" val="42925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It is universally acknowledged that + </a:t>
            </a:r>
            <a:r>
              <a:rPr lang="zh-CN" altLang="en-US"/>
              <a:t>句子</a:t>
            </a:r>
          </a:p>
        </p:txBody>
      </p:sp>
    </p:spTree>
    <p:extLst>
      <p:ext uri="{BB962C8B-B14F-4D97-AF65-F5344CB8AC3E}">
        <p14:creationId xmlns:p14="http://schemas.microsoft.com/office/powerpoint/2010/main" val="320436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zh-CN" altLang="en-US"/>
              <a:t>　　</a:t>
            </a:r>
            <a:r>
              <a:rPr lang="en-US" altLang="zh-CN"/>
              <a:t>(</a:t>
            </a:r>
            <a:r>
              <a:rPr lang="zh-CN" altLang="en-US"/>
              <a:t>全世界都知道</a:t>
            </a:r>
            <a:r>
              <a:rPr lang="en-US" altLang="zh-CN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70741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It is universally acknowledged that trees are indispensable to us.</a:t>
            </a:r>
          </a:p>
        </p:txBody>
      </p:sp>
    </p:spTree>
    <p:extLst>
      <p:ext uri="{BB962C8B-B14F-4D97-AF65-F5344CB8AC3E}">
        <p14:creationId xmlns:p14="http://schemas.microsoft.com/office/powerpoint/2010/main" val="190523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zh-CN" altLang="en-US"/>
              <a:t>借助经典谚语名句</a:t>
            </a:r>
          </a:p>
        </p:txBody>
      </p:sp>
    </p:spTree>
    <p:extLst>
      <p:ext uri="{BB962C8B-B14F-4D97-AF65-F5344CB8AC3E}">
        <p14:creationId xmlns:p14="http://schemas.microsoft.com/office/powerpoint/2010/main" val="173449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全世界都知道树木对我们是不可或缺的</a:t>
            </a:r>
          </a:p>
        </p:txBody>
      </p:sp>
    </p:spTree>
    <p:extLst>
      <p:ext uri="{BB962C8B-B14F-4D97-AF65-F5344CB8AC3E}">
        <p14:creationId xmlns:p14="http://schemas.microsoft.com/office/powerpoint/2010/main" val="244222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There is no doubt that + </a:t>
            </a:r>
            <a:r>
              <a:rPr lang="zh-CN" altLang="en-US"/>
              <a:t>句子 </a:t>
            </a:r>
            <a:r>
              <a:rPr lang="en-US" altLang="zh-CN"/>
              <a:t>(</a:t>
            </a:r>
            <a:r>
              <a:rPr lang="zh-CN" altLang="en-US"/>
              <a:t>毫无疑问，</a:t>
            </a:r>
            <a:r>
              <a:rPr lang="en-US" altLang="zh-CN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420274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There is no doubt that using the solar energy is clean.</a:t>
            </a:r>
          </a:p>
        </p:txBody>
      </p:sp>
    </p:spTree>
    <p:extLst>
      <p:ext uri="{BB962C8B-B14F-4D97-AF65-F5344CB8AC3E}">
        <p14:creationId xmlns:p14="http://schemas.microsoft.com/office/powerpoint/2010/main" val="114461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zh-CN" altLang="en-US"/>
              <a:t>　　毫无疑问</a:t>
            </a:r>
            <a:r>
              <a:rPr lang="en-US" altLang="zh-CN"/>
              <a:t>,</a:t>
            </a:r>
            <a:r>
              <a:rPr lang="zh-CN" altLang="en-US"/>
              <a:t>使用太阳能很清洁。</a:t>
            </a:r>
          </a:p>
        </p:txBody>
      </p:sp>
    </p:spTree>
    <p:extLst>
      <p:ext uri="{BB962C8B-B14F-4D97-AF65-F5344CB8AC3E}">
        <p14:creationId xmlns:p14="http://schemas.microsoft.com/office/powerpoint/2010/main" val="69187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That is thee xact reason why… (</a:t>
            </a:r>
            <a:r>
              <a:rPr lang="zh-CN" altLang="en-US"/>
              <a:t>那就是</a:t>
            </a:r>
            <a:r>
              <a:rPr lang="en-US" altLang="zh-CN"/>
              <a:t>...</a:t>
            </a:r>
            <a:r>
              <a:rPr lang="zh-CN" altLang="en-US"/>
              <a:t>的真正原因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12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Summer is very hot ,and that is there ason why I don‘t like it.</a:t>
            </a:r>
          </a:p>
        </p:txBody>
      </p:sp>
    </p:spTree>
    <p:extLst>
      <p:ext uri="{BB962C8B-B14F-4D97-AF65-F5344CB8AC3E}">
        <p14:creationId xmlns:p14="http://schemas.microsoft.com/office/powerpoint/2010/main" val="3484010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夏天很热。那就是我不喜欢它的真正原因。</a:t>
            </a:r>
          </a:p>
        </p:txBody>
      </p:sp>
    </p:spTree>
    <p:extLst>
      <p:ext uri="{BB962C8B-B14F-4D97-AF65-F5344CB8AC3E}">
        <p14:creationId xmlns:p14="http://schemas.microsoft.com/office/powerpoint/2010/main" val="178556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So + </a:t>
            </a:r>
            <a:r>
              <a:rPr lang="zh-CN" altLang="en-US"/>
              <a:t>形容词 </a:t>
            </a:r>
            <a:r>
              <a:rPr lang="en-US" altLang="zh-CN"/>
              <a:t>+ be + </a:t>
            </a:r>
            <a:r>
              <a:rPr lang="zh-CN" altLang="en-US"/>
              <a:t>主词 </a:t>
            </a:r>
            <a:r>
              <a:rPr lang="en-US" altLang="zh-CN"/>
              <a:t>+ that + </a:t>
            </a:r>
            <a:r>
              <a:rPr lang="zh-CN" altLang="en-US"/>
              <a:t>句子 </a:t>
            </a:r>
            <a:r>
              <a:rPr lang="en-US" altLang="zh-CN"/>
              <a:t>(</a:t>
            </a:r>
            <a:r>
              <a:rPr lang="zh-CN" altLang="en-US"/>
              <a:t>如此</a:t>
            </a:r>
            <a:r>
              <a:rPr lang="en-US" altLang="zh-CN"/>
              <a:t>...</a:t>
            </a:r>
            <a:r>
              <a:rPr lang="zh-CN" altLang="en-US"/>
              <a:t>以致于</a:t>
            </a:r>
            <a:r>
              <a:rPr lang="en-US" altLang="zh-CN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1031759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So precious is time that we can’t afford to waste it.</a:t>
            </a:r>
          </a:p>
        </p:txBody>
      </p:sp>
    </p:spTree>
    <p:extLst>
      <p:ext uri="{BB962C8B-B14F-4D97-AF65-F5344CB8AC3E}">
        <p14:creationId xmlns:p14="http://schemas.microsoft.com/office/powerpoint/2010/main" val="328362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zh-CN" altLang="en-US"/>
              <a:t>　　时间如此珍贵，经不起浪费。</a:t>
            </a:r>
          </a:p>
        </p:txBody>
      </p:sp>
    </p:spTree>
    <p:extLst>
      <p:ext uri="{BB962C8B-B14F-4D97-AF65-F5344CB8AC3E}">
        <p14:creationId xmlns:p14="http://schemas.microsoft.com/office/powerpoint/2010/main" val="352105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zh-CN" altLang="en-US"/>
              <a:t>　　为增强使用效果，建议诸位：</a:t>
            </a:r>
          </a:p>
        </p:txBody>
      </p:sp>
    </p:spTree>
    <p:extLst>
      <p:ext uri="{BB962C8B-B14F-4D97-AF65-F5344CB8AC3E}">
        <p14:creationId xmlns:p14="http://schemas.microsoft.com/office/powerpoint/2010/main" val="1562186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Adj + as … be, </a:t>
            </a:r>
            <a:r>
              <a:rPr lang="zh-CN" altLang="en-US"/>
              <a:t>主语 </a:t>
            </a:r>
            <a:r>
              <a:rPr lang="en-US" altLang="zh-CN"/>
              <a:t>+ V… (</a:t>
            </a:r>
            <a:r>
              <a:rPr lang="zh-CN" altLang="en-US"/>
              <a:t>虽然</a:t>
            </a:r>
            <a:r>
              <a:rPr lang="en-US" altLang="zh-CN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5728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Rich as our country is, the qualities of our living are by no means satisfactory.</a:t>
            </a:r>
          </a:p>
        </p:txBody>
      </p:sp>
    </p:spTree>
    <p:extLst>
      <p:ext uri="{BB962C8B-B14F-4D97-AF65-F5344CB8AC3E}">
        <p14:creationId xmlns:p14="http://schemas.microsoft.com/office/powerpoint/2010/main" val="637671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虽然我们的国家富有，我们的生活品质绝对令人不满意。</a:t>
            </a:r>
          </a:p>
        </p:txBody>
      </p:sp>
    </p:spTree>
    <p:extLst>
      <p:ext uri="{BB962C8B-B14F-4D97-AF65-F5344CB8AC3E}">
        <p14:creationId xmlns:p14="http://schemas.microsoft.com/office/powerpoint/2010/main" val="2114026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11</a:t>
            </a:r>
            <a:r>
              <a:rPr lang="zh-CN" altLang="en-US"/>
              <a:t>、</a:t>
            </a:r>
            <a:r>
              <a:rPr lang="en-US" altLang="zh-CN"/>
              <a:t>It is obvious/ apparent/ conceivable that+</a:t>
            </a:r>
            <a:r>
              <a:rPr lang="zh-CN" altLang="en-US"/>
              <a:t>句子</a:t>
            </a:r>
            <a:r>
              <a:rPr lang="en-US" altLang="zh-CN"/>
              <a:t>(</a:t>
            </a:r>
            <a:r>
              <a:rPr lang="zh-CN" altLang="en-US"/>
              <a:t>明显的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0985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It is conceivable that knowledge plays an important role in our life.</a:t>
            </a:r>
          </a:p>
        </p:txBody>
      </p:sp>
    </p:spTree>
    <p:extLst>
      <p:ext uri="{BB962C8B-B14F-4D97-AF65-F5344CB8AC3E}">
        <p14:creationId xmlns:p14="http://schemas.microsoft.com/office/powerpoint/2010/main" val="2678398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显而易见，知识在我们的一生中扮演一个重要的角色。</a:t>
            </a:r>
          </a:p>
        </p:txBody>
      </p:sp>
    </p:spTree>
    <p:extLst>
      <p:ext uri="{BB962C8B-B14F-4D97-AF65-F5344CB8AC3E}">
        <p14:creationId xmlns:p14="http://schemas.microsoft.com/office/powerpoint/2010/main" val="3613100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12</a:t>
            </a:r>
            <a:r>
              <a:rPr lang="zh-CN" altLang="en-US"/>
              <a:t>、 </a:t>
            </a:r>
            <a:r>
              <a:rPr lang="en-US" altLang="zh-CN"/>
              <a:t>be based on… (</a:t>
            </a:r>
            <a:r>
              <a:rPr lang="zh-CN" altLang="en-US"/>
              <a:t>以</a:t>
            </a:r>
            <a:r>
              <a:rPr lang="en-US" altLang="zh-CN"/>
              <a:t>...</a:t>
            </a:r>
            <a:r>
              <a:rPr lang="zh-CN" altLang="en-US"/>
              <a:t>为基础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4582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The progress of the society is based on harmony.</a:t>
            </a:r>
          </a:p>
        </p:txBody>
      </p:sp>
    </p:spTree>
    <p:extLst>
      <p:ext uri="{BB962C8B-B14F-4D97-AF65-F5344CB8AC3E}">
        <p14:creationId xmlns:p14="http://schemas.microsoft.com/office/powerpoint/2010/main" val="2326196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社会的进步是以和谐为基础的</a:t>
            </a:r>
          </a:p>
        </p:txBody>
      </p:sp>
    </p:spTree>
    <p:extLst>
      <p:ext uri="{BB962C8B-B14F-4D97-AF65-F5344CB8AC3E}">
        <p14:creationId xmlns:p14="http://schemas.microsoft.com/office/powerpoint/2010/main" val="3869889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13</a:t>
            </a:r>
            <a:r>
              <a:rPr lang="zh-CN" altLang="en-US"/>
              <a:t>、</a:t>
            </a:r>
            <a:r>
              <a:rPr lang="en-US" altLang="zh-CN"/>
              <a:t>be closely related to …. (</a:t>
            </a:r>
            <a:r>
              <a:rPr lang="zh-CN" altLang="en-US"/>
              <a:t>与</a:t>
            </a:r>
            <a:r>
              <a:rPr lang="en-US" altLang="zh-CN"/>
              <a:t>...</a:t>
            </a:r>
            <a:r>
              <a:rPr lang="zh-CN" altLang="en-US"/>
              <a:t>息息相关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4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1</a:t>
            </a:r>
            <a:r>
              <a:rPr lang="zh-CN" altLang="en-US"/>
              <a:t>、在平时的写作练习中多注意总结积累，每个话题都要背上几句。</a:t>
            </a:r>
          </a:p>
        </p:txBody>
      </p:sp>
    </p:spTree>
    <p:extLst>
      <p:ext uri="{BB962C8B-B14F-4D97-AF65-F5344CB8AC3E}">
        <p14:creationId xmlns:p14="http://schemas.microsoft.com/office/powerpoint/2010/main" val="1010665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Taking exercise is closely related to health.</a:t>
            </a:r>
          </a:p>
        </p:txBody>
      </p:sp>
    </p:spTree>
    <p:extLst>
      <p:ext uri="{BB962C8B-B14F-4D97-AF65-F5344CB8AC3E}">
        <p14:creationId xmlns:p14="http://schemas.microsoft.com/office/powerpoint/2010/main" val="2127808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zh-CN" altLang="en-US"/>
              <a:t>　　做运动与健康息息相关。</a:t>
            </a:r>
          </a:p>
        </p:txBody>
      </p:sp>
    </p:spTree>
    <p:extLst>
      <p:ext uri="{BB962C8B-B14F-4D97-AF65-F5344CB8AC3E}">
        <p14:creationId xmlns:p14="http://schemas.microsoft.com/office/powerpoint/2010/main" val="3636540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14</a:t>
            </a:r>
            <a:r>
              <a:rPr lang="zh-CN" altLang="en-US"/>
              <a:t>、</a:t>
            </a:r>
            <a:r>
              <a:rPr lang="en-US" altLang="zh-CN"/>
              <a:t>Due to/Owing to/Thanks to + N./V-ing, …(</a:t>
            </a:r>
            <a:r>
              <a:rPr lang="zh-CN" altLang="en-US"/>
              <a:t>因为</a:t>
            </a:r>
            <a:r>
              <a:rPr lang="en-US" altLang="zh-CN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1644855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Thanks to his encouragement, I finally realized my dream.</a:t>
            </a:r>
          </a:p>
        </p:txBody>
      </p:sp>
    </p:spTree>
    <p:extLst>
      <p:ext uri="{BB962C8B-B14F-4D97-AF65-F5344CB8AC3E}">
        <p14:creationId xmlns:p14="http://schemas.microsoft.com/office/powerpoint/2010/main" val="3704598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因为他的鼓励，我终于实现我的梦想。</a:t>
            </a:r>
          </a:p>
        </p:txBody>
      </p:sp>
    </p:spTree>
    <p:extLst>
      <p:ext uri="{BB962C8B-B14F-4D97-AF65-F5344CB8AC3E}">
        <p14:creationId xmlns:p14="http://schemas.microsoft.com/office/powerpoint/2010/main" val="151266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15</a:t>
            </a:r>
            <a:r>
              <a:rPr lang="zh-CN" altLang="en-US"/>
              <a:t>、</a:t>
            </a:r>
            <a:r>
              <a:rPr lang="en-US" altLang="zh-CN"/>
              <a:t>…have/has a great influence on … (</a:t>
            </a:r>
            <a:r>
              <a:rPr lang="zh-CN" altLang="en-US"/>
              <a:t>对</a:t>
            </a:r>
            <a:r>
              <a:rPr lang="en-US" altLang="zh-CN"/>
              <a:t>...</a:t>
            </a:r>
            <a:r>
              <a:rPr lang="zh-CN" altLang="en-US"/>
              <a:t>有很大的影响</a:t>
            </a:r>
            <a:r>
              <a:rPr lang="en-US" altLang="zh-CN"/>
              <a:t>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1946" y="620688"/>
            <a:ext cx="801501" cy="84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www.ub8players.com 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优游平台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67ji21d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CN" sz="3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02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Smoking has a great influence on our health.</a:t>
            </a:r>
          </a:p>
        </p:txBody>
      </p:sp>
    </p:spTree>
    <p:extLst>
      <p:ext uri="{BB962C8B-B14F-4D97-AF65-F5344CB8AC3E}">
        <p14:creationId xmlns:p14="http://schemas.microsoft.com/office/powerpoint/2010/main" val="1677946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抽烟对我们的健康有很大的影响。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1946" y="620688"/>
            <a:ext cx="726161" cy="84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www.fh8850.com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凤凰平台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sa45ji8p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05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2</a:t>
            </a:r>
            <a:r>
              <a:rPr lang="zh-CN" altLang="en-US"/>
              <a:t>、尽量用在文章的开头结尾，以及每段的开头，这样才能引人注目。</a:t>
            </a:r>
          </a:p>
        </p:txBody>
      </p:sp>
    </p:spTree>
    <p:extLst>
      <p:ext uri="{BB962C8B-B14F-4D97-AF65-F5344CB8AC3E}">
        <p14:creationId xmlns:p14="http://schemas.microsoft.com/office/powerpoint/2010/main" val="70767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zh-CN" altLang="en-US"/>
              <a:t>　　经典句型</a:t>
            </a:r>
          </a:p>
        </p:txBody>
      </p:sp>
    </p:spTree>
    <p:extLst>
      <p:ext uri="{BB962C8B-B14F-4D97-AF65-F5344CB8AC3E}">
        <p14:creationId xmlns:p14="http://schemas.microsoft.com/office/powerpoint/2010/main" val="3875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… is the most + </a:t>
            </a:r>
            <a:r>
              <a:rPr lang="zh-CN" altLang="en-US"/>
              <a:t>形容词 </a:t>
            </a:r>
            <a:r>
              <a:rPr lang="en-US" altLang="zh-CN"/>
              <a:t>+ </a:t>
            </a:r>
            <a:r>
              <a:rPr lang="zh-CN" altLang="en-US"/>
              <a:t>名词 </a:t>
            </a:r>
            <a:r>
              <a:rPr lang="en-US" altLang="zh-CN"/>
              <a:t>+ (that) + </a:t>
            </a:r>
            <a:r>
              <a:rPr lang="zh-CN" altLang="en-US"/>
              <a:t>主词 </a:t>
            </a:r>
            <a:r>
              <a:rPr lang="en-US" altLang="zh-CN"/>
              <a:t>+ have ever + seen (known/ heard/ had/ read, etc)</a:t>
            </a:r>
          </a:p>
        </p:txBody>
      </p:sp>
    </p:spTree>
    <p:extLst>
      <p:ext uri="{BB962C8B-B14F-4D97-AF65-F5344CB8AC3E}">
        <p14:creationId xmlns:p14="http://schemas.microsoft.com/office/powerpoint/2010/main" val="79215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　　</a:t>
            </a:r>
            <a:r>
              <a:rPr lang="en-US" altLang="zh-CN"/>
              <a:t>e.g. Helen is the most beautiful girl that I have ever seen.</a:t>
            </a:r>
          </a:p>
        </p:txBody>
      </p:sp>
    </p:spTree>
    <p:extLst>
      <p:ext uri="{BB962C8B-B14F-4D97-AF65-F5344CB8AC3E}">
        <p14:creationId xmlns:p14="http://schemas.microsoft.com/office/powerpoint/2010/main" val="50530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/>
              <a:t>　　海伦是我所看过最美丽的女孩。</a:t>
            </a:r>
          </a:p>
        </p:txBody>
      </p:sp>
    </p:spTree>
    <p:extLst>
      <p:ext uri="{BB962C8B-B14F-4D97-AF65-F5344CB8AC3E}">
        <p14:creationId xmlns:p14="http://schemas.microsoft.com/office/powerpoint/2010/main" val="426545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全屏显示(4:3)</PresentationFormat>
  <Paragraphs>49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主题​​</vt:lpstr>
      <vt:lpstr>2015年英语四级写作谚语盘点</vt:lpstr>
      <vt:lpstr>借助经典谚语名句</vt:lpstr>
      <vt:lpstr>　　为增强使用效果，建议诸位：</vt:lpstr>
      <vt:lpstr>　　1、在平时的写作练习中多注意总结积累，每个话题都要背上几句。</vt:lpstr>
      <vt:lpstr>　　2、尽量用在文章的开头结尾，以及每段的开头，这样才能引人注目。</vt:lpstr>
      <vt:lpstr>　　经典句型</vt:lpstr>
      <vt:lpstr>　　1、… is the most + 形容词 + 名词 + (that) + 主词 + have ever + seen (known/ heard/ had/ read, etc)</vt:lpstr>
      <vt:lpstr>　　e.g. Helen is the most beautiful girl that I have ever seen.</vt:lpstr>
      <vt:lpstr>　　海伦是我所看过最美丽的女孩。</vt:lpstr>
      <vt:lpstr>　　2、Nothing is + more + 形容词 + than to + V</vt:lpstr>
      <vt:lpstr>　　e.g. Nothing is more important than to receive education.</vt:lpstr>
      <vt:lpstr>　　没有比接受教育更重要的事。</vt:lpstr>
      <vt:lpstr>　　3、…cannot emphasize the importance of … too much.</vt:lpstr>
      <vt:lpstr>　　(再强调...的重要性也不为过。)</vt:lpstr>
      <vt:lpstr>　　e.g. We cannot emphasize the importance of protecting our eyes too much.</vt:lpstr>
      <vt:lpstr>　　我们再强调保护眼睛的重要性也不为过</vt:lpstr>
      <vt:lpstr>　　4、It is universally acknowledged that + 句子</vt:lpstr>
      <vt:lpstr>　　(全世界都知道...)</vt:lpstr>
      <vt:lpstr>　　e.g. It is universally acknowledged that trees are indispensable to us.</vt:lpstr>
      <vt:lpstr>　　全世界都知道树木对我们是不可或缺的</vt:lpstr>
      <vt:lpstr>　　5、There is no doubt that + 句子 (毫无疑问，...)</vt:lpstr>
      <vt:lpstr>　　e.g. There is no doubt that using the solar energy is clean.</vt:lpstr>
      <vt:lpstr>　　毫无疑问,使用太阳能很清洁。</vt:lpstr>
      <vt:lpstr>　　6、That is thee xact reason why… (那就是...的真正原因)</vt:lpstr>
      <vt:lpstr>　　e.g. Summer is very hot ,and that is there ason why I don‘t like it.</vt:lpstr>
      <vt:lpstr>　　夏天很热。那就是我不喜欢它的真正原因。</vt:lpstr>
      <vt:lpstr>　　7、So + 形容词 + be + 主词 + that + 句子 (如此...以致于...)</vt:lpstr>
      <vt:lpstr>　　e.g. So precious is time that we can’t afford to waste it.</vt:lpstr>
      <vt:lpstr>　　时间如此珍贵，经不起浪费。</vt:lpstr>
      <vt:lpstr>　　8、Adj + as … be, 主语 + V… (虽然...)</vt:lpstr>
      <vt:lpstr>　　e.g. Rich as our country is, the qualities of our living are by no means satisfactory.</vt:lpstr>
      <vt:lpstr>　　虽然我们的国家富有，我们的生活品质绝对令人不满意。</vt:lpstr>
      <vt:lpstr>　　11、It is obvious/ apparent/ conceivable that+句子(明显的)</vt:lpstr>
      <vt:lpstr>　　e.g. It is conceivable that knowledge plays an important role in our life.</vt:lpstr>
      <vt:lpstr>　　显而易见，知识在我们的一生中扮演一个重要的角色。</vt:lpstr>
      <vt:lpstr>　　12、 be based on… (以...为基础)</vt:lpstr>
      <vt:lpstr>　　e.g. The progress of the society is based on harmony.</vt:lpstr>
      <vt:lpstr>　　社会的进步是以和谐为基础的</vt:lpstr>
      <vt:lpstr>　　13、be closely related to …. (与...息息相关)</vt:lpstr>
      <vt:lpstr>　　e.g. Taking exercise is closely related to health.</vt:lpstr>
      <vt:lpstr>　　做运动与健康息息相关。</vt:lpstr>
      <vt:lpstr>　　14、Due to/Owing to/Thanks to + N./V-ing, …(因为...)</vt:lpstr>
      <vt:lpstr>　　e.g. Thanks to his encouragement, I finally realized my dream.</vt:lpstr>
      <vt:lpstr>　　因为他的鼓励，我终于实现我的梦想。</vt:lpstr>
      <vt:lpstr>　　15、…have/has a great influence on … (对...有很大的影响)</vt:lpstr>
      <vt:lpstr>　　e.g. Smoking has a great influence on our health.</vt:lpstr>
      <vt:lpstr>　　抽烟对我们的健康有很大的影响。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2015年英语四级写作谚语盘点</dc:title>
  <dc:creator>Lenovo User</dc:creator>
  <cp:lastModifiedBy>Lenovo User</cp:lastModifiedBy>
  <cp:revision>1</cp:revision>
  <dcterms:created xsi:type="dcterms:W3CDTF">2015-03-19T04:18:11Z</dcterms:created>
  <dcterms:modified xsi:type="dcterms:W3CDTF">2015-03-19T04:18:36Z</dcterms:modified>
</cp:coreProperties>
</file>