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p:scale>
          <a:sx n="100" d="100"/>
          <a:sy n="100" d="100"/>
        </p:scale>
        <p:origin x="-2523" y="-173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7D9650C9-4AD5-4345-B27F-0EF58C854DC7}" type="datetimeFigureOut">
              <a:rPr lang="ru-RU" smtClean="0"/>
              <a:t>22.02.2023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27EB198-C2CE-4A4B-BD52-41F5A1A55430}" type="slidenum">
              <a:rPr lang="ru-RU" smtClean="0"/>
              <a:t>‹#›</a:t>
            </a:fld>
            <a:endParaRPr lang="ru-RU"/>
          </a:p>
        </p:txBody>
      </p:sp>
    </p:spTree>
    <p:extLst>
      <p:ext uri="{BB962C8B-B14F-4D97-AF65-F5344CB8AC3E}">
        <p14:creationId xmlns:p14="http://schemas.microsoft.com/office/powerpoint/2010/main" val="4025361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D9650C9-4AD5-4345-B27F-0EF58C854DC7}" type="datetimeFigureOut">
              <a:rPr lang="ru-RU" smtClean="0"/>
              <a:t>22.02.2023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27EB198-C2CE-4A4B-BD52-41F5A1A55430}" type="slidenum">
              <a:rPr lang="ru-RU" smtClean="0"/>
              <a:t>‹#›</a:t>
            </a:fld>
            <a:endParaRPr lang="ru-RU"/>
          </a:p>
        </p:txBody>
      </p:sp>
    </p:spTree>
    <p:extLst>
      <p:ext uri="{BB962C8B-B14F-4D97-AF65-F5344CB8AC3E}">
        <p14:creationId xmlns:p14="http://schemas.microsoft.com/office/powerpoint/2010/main" val="2012229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D9650C9-4AD5-4345-B27F-0EF58C854DC7}" type="datetimeFigureOut">
              <a:rPr lang="ru-RU" smtClean="0"/>
              <a:t>22.02.2023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27EB198-C2CE-4A4B-BD52-41F5A1A55430}" type="slidenum">
              <a:rPr lang="ru-RU" smtClean="0"/>
              <a:t>‹#›</a:t>
            </a:fld>
            <a:endParaRPr lang="ru-RU"/>
          </a:p>
        </p:txBody>
      </p:sp>
    </p:spTree>
    <p:extLst>
      <p:ext uri="{BB962C8B-B14F-4D97-AF65-F5344CB8AC3E}">
        <p14:creationId xmlns:p14="http://schemas.microsoft.com/office/powerpoint/2010/main" val="1450215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D9650C9-4AD5-4345-B27F-0EF58C854DC7}" type="datetimeFigureOut">
              <a:rPr lang="ru-RU" smtClean="0"/>
              <a:t>22.02.2023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27EB198-C2CE-4A4B-BD52-41F5A1A55430}" type="slidenum">
              <a:rPr lang="ru-RU" smtClean="0"/>
              <a:t>‹#›</a:t>
            </a:fld>
            <a:endParaRPr lang="ru-RU"/>
          </a:p>
        </p:txBody>
      </p:sp>
    </p:spTree>
    <p:extLst>
      <p:ext uri="{BB962C8B-B14F-4D97-AF65-F5344CB8AC3E}">
        <p14:creationId xmlns:p14="http://schemas.microsoft.com/office/powerpoint/2010/main" val="320395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7D9650C9-4AD5-4345-B27F-0EF58C854DC7}" type="datetimeFigureOut">
              <a:rPr lang="ru-RU" smtClean="0"/>
              <a:t>22.02.2023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27EB198-C2CE-4A4B-BD52-41F5A1A55430}" type="slidenum">
              <a:rPr lang="ru-RU" smtClean="0"/>
              <a:t>‹#›</a:t>
            </a:fld>
            <a:endParaRPr lang="ru-RU"/>
          </a:p>
        </p:txBody>
      </p:sp>
    </p:spTree>
    <p:extLst>
      <p:ext uri="{BB962C8B-B14F-4D97-AF65-F5344CB8AC3E}">
        <p14:creationId xmlns:p14="http://schemas.microsoft.com/office/powerpoint/2010/main" val="381934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7D9650C9-4AD5-4345-B27F-0EF58C854DC7}" type="datetimeFigureOut">
              <a:rPr lang="ru-RU" smtClean="0"/>
              <a:t>22.02.2023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27EB198-C2CE-4A4B-BD52-41F5A1A55430}" type="slidenum">
              <a:rPr lang="ru-RU" smtClean="0"/>
              <a:t>‹#›</a:t>
            </a:fld>
            <a:endParaRPr lang="ru-RU"/>
          </a:p>
        </p:txBody>
      </p:sp>
    </p:spTree>
    <p:extLst>
      <p:ext uri="{BB962C8B-B14F-4D97-AF65-F5344CB8AC3E}">
        <p14:creationId xmlns:p14="http://schemas.microsoft.com/office/powerpoint/2010/main" val="2017821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7D9650C9-4AD5-4345-B27F-0EF58C854DC7}" type="datetimeFigureOut">
              <a:rPr lang="ru-RU" smtClean="0"/>
              <a:t>22.02.2023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27EB198-C2CE-4A4B-BD52-41F5A1A55430}" type="slidenum">
              <a:rPr lang="ru-RU" smtClean="0"/>
              <a:t>‹#›</a:t>
            </a:fld>
            <a:endParaRPr lang="ru-RU"/>
          </a:p>
        </p:txBody>
      </p:sp>
    </p:spTree>
    <p:extLst>
      <p:ext uri="{BB962C8B-B14F-4D97-AF65-F5344CB8AC3E}">
        <p14:creationId xmlns:p14="http://schemas.microsoft.com/office/powerpoint/2010/main" val="3474938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7D9650C9-4AD5-4345-B27F-0EF58C854DC7}" type="datetimeFigureOut">
              <a:rPr lang="ru-RU" smtClean="0"/>
              <a:t>22.02.2023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27EB198-C2CE-4A4B-BD52-41F5A1A55430}" type="slidenum">
              <a:rPr lang="ru-RU" smtClean="0"/>
              <a:t>‹#›</a:t>
            </a:fld>
            <a:endParaRPr lang="ru-RU"/>
          </a:p>
        </p:txBody>
      </p:sp>
    </p:spTree>
    <p:extLst>
      <p:ext uri="{BB962C8B-B14F-4D97-AF65-F5344CB8AC3E}">
        <p14:creationId xmlns:p14="http://schemas.microsoft.com/office/powerpoint/2010/main" val="2947893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D9650C9-4AD5-4345-B27F-0EF58C854DC7}" type="datetimeFigureOut">
              <a:rPr lang="ru-RU" smtClean="0"/>
              <a:t>22.02.2023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27EB198-C2CE-4A4B-BD52-41F5A1A55430}" type="slidenum">
              <a:rPr lang="ru-RU" smtClean="0"/>
              <a:t>‹#›</a:t>
            </a:fld>
            <a:endParaRPr lang="ru-RU"/>
          </a:p>
        </p:txBody>
      </p:sp>
    </p:spTree>
    <p:extLst>
      <p:ext uri="{BB962C8B-B14F-4D97-AF65-F5344CB8AC3E}">
        <p14:creationId xmlns:p14="http://schemas.microsoft.com/office/powerpoint/2010/main" val="2464445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7D9650C9-4AD5-4345-B27F-0EF58C854DC7}" type="datetimeFigureOut">
              <a:rPr lang="ru-RU" smtClean="0"/>
              <a:t>22.02.2023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27EB198-C2CE-4A4B-BD52-41F5A1A55430}" type="slidenum">
              <a:rPr lang="ru-RU" smtClean="0"/>
              <a:t>‹#›</a:t>
            </a:fld>
            <a:endParaRPr lang="ru-RU"/>
          </a:p>
        </p:txBody>
      </p:sp>
    </p:spTree>
    <p:extLst>
      <p:ext uri="{BB962C8B-B14F-4D97-AF65-F5344CB8AC3E}">
        <p14:creationId xmlns:p14="http://schemas.microsoft.com/office/powerpoint/2010/main" val="1270035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7D9650C9-4AD5-4345-B27F-0EF58C854DC7}" type="datetimeFigureOut">
              <a:rPr lang="ru-RU" smtClean="0"/>
              <a:t>22.02.2023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27EB198-C2CE-4A4B-BD52-41F5A1A55430}" type="slidenum">
              <a:rPr lang="ru-RU" smtClean="0"/>
              <a:t>‹#›</a:t>
            </a:fld>
            <a:endParaRPr lang="ru-RU"/>
          </a:p>
        </p:txBody>
      </p:sp>
    </p:spTree>
    <p:extLst>
      <p:ext uri="{BB962C8B-B14F-4D97-AF65-F5344CB8AC3E}">
        <p14:creationId xmlns:p14="http://schemas.microsoft.com/office/powerpoint/2010/main" val="3260527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9650C9-4AD5-4345-B27F-0EF58C854DC7}" type="datetimeFigureOut">
              <a:rPr lang="ru-RU" smtClean="0"/>
              <a:t>22.02.2023</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7EB198-C2CE-4A4B-BD52-41F5A1A55430}" type="slidenum">
              <a:rPr lang="ru-RU" smtClean="0"/>
              <a:t>‹#›</a:t>
            </a:fld>
            <a:endParaRPr lang="ru-RU"/>
          </a:p>
        </p:txBody>
      </p:sp>
    </p:spTree>
    <p:extLst>
      <p:ext uri="{BB962C8B-B14F-4D97-AF65-F5344CB8AC3E}">
        <p14:creationId xmlns:p14="http://schemas.microsoft.com/office/powerpoint/2010/main" val="2270260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endParaRPr lang="ru-RU" dirty="0"/>
          </a:p>
        </p:txBody>
      </p:sp>
      <p:sp>
        <p:nvSpPr>
          <p:cNvPr id="3" name="Подзаголовок 2"/>
          <p:cNvSpPr>
            <a:spLocks noGrp="1"/>
          </p:cNvSpPr>
          <p:nvPr>
            <p:ph type="subTitle" idx="1"/>
          </p:nvPr>
        </p:nvSpPr>
        <p:spPr/>
        <p:txBody>
          <a:bodyPr/>
          <a:lstStyle/>
          <a:p>
            <a:endParaRPr lang="ru-RU"/>
          </a:p>
        </p:txBody>
      </p:sp>
    </p:spTree>
    <p:extLst>
      <p:ext uri="{BB962C8B-B14F-4D97-AF65-F5344CB8AC3E}">
        <p14:creationId xmlns:p14="http://schemas.microsoft.com/office/powerpoint/2010/main" val="5939357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92500" lnSpcReduction="10000"/>
          </a:bodyPr>
          <a:lstStyle/>
          <a:p>
            <a:r>
              <a:rPr lang="en-US" dirty="0" smtClean="0"/>
              <a:t>Today </a:t>
            </a:r>
            <a:r>
              <a:rPr lang="en-US" dirty="0"/>
              <a:t>it is known that the coat of some species of northern mammoths was light, although in most drawings almost all mammoths, without exception, have a dark color. The light wool helped for camouflage on snowy plains, but the undercoat was darker, and in the summer, when the snow came off and the winter wool fell out, the darker undercoat already served better for camouflage on the grass. During molting, mammoths could look for rocks and trees to scratch, and after the herd passed by the trees, several tens of kilograms of wool could be collected at once. It was used by birds for nests, and other animals for lining burrows. The structure of the wool was </a:t>
            </a:r>
            <a:r>
              <a:rPr lang="en-US" dirty="0" smtClean="0"/>
              <a:t>loose</a:t>
            </a:r>
            <a:endParaRPr lang="ru-RU" dirty="0" smtClean="0"/>
          </a:p>
          <a:p>
            <a:r>
              <a:rPr lang="en-US" dirty="0" smtClean="0"/>
              <a:t>, </a:t>
            </a:r>
            <a:r>
              <a:rPr lang="en-US" dirty="0"/>
              <a:t>but elastic, resembling a stretching micro-mesh material, which made it lighter, the wool was covered with skin fat so that the wet snow rolled down from it.</a:t>
            </a:r>
            <a:endParaRPr lang="ru-RU" dirty="0"/>
          </a:p>
        </p:txBody>
      </p:sp>
    </p:spTree>
    <p:extLst>
      <p:ext uri="{BB962C8B-B14F-4D97-AF65-F5344CB8AC3E}">
        <p14:creationId xmlns:p14="http://schemas.microsoft.com/office/powerpoint/2010/main" val="6593183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40000" lnSpcReduction="20000"/>
          </a:bodyPr>
          <a:lstStyle/>
          <a:p>
            <a:r>
              <a:rPr lang="ru-RU" dirty="0"/>
              <a:t>Удивительные морские единороги. Они принадлежат к роду китообразных. В челюсти нарвала всего два зуба, и один из них, левый, превращается в бивень. Бивень нарвала - это не просто кость. Она пронизана миллионами нервных окончаний. Однажды ученым удалось заснять, как нарвал использовал свой бивень в качестве дубинки, чтобы оглушить свою добычу. В Средние века разного рода шарлатаны часто выдавали рога нарвала за рога единорогов. Они живут в дикой природе уже более 50 лет. Обитает в водах Северного Ледовитого океана и в Северной Атлантике Удивительные морские единороги. Они принадлежат к роду китообразных. В челюсти нарвала всего два зуба, и один из них, левый, превращается в бивень. Бивень нарвала - это не просто кость. Она пронизана миллионами нервных окончаний. Однажды ученым удалось заснять, как нарвал использовал свой бивень в качестве дубинки, чтобы оглушить свою добычу. В Средние века разного рода шарлатаны часто выдавали рога нарвала за рога единорогов. Они живут в Удивительные морские единороги. Они принадлежат к роду китообразных. В челюсти нарвала всего два зуба, и один из них, левый, превращается в бивень. Бивень нарвала - это не просто кость. Она пронизана миллионами нервных окончаний. Однажды ученым удалось заснять, как нарвал использовал свой бивень в качестве дубинки, чтобы оглушить свою добычу. В Средние века разного рода шарлатаны часто выдавали рога нарвала за рога единорогов. Они живут в дикой природе уже более 50 лет. Обитает в водах Северного Ледовитого океана и в </a:t>
            </a:r>
            <a:r>
              <a:rPr lang="ru-RU" dirty="0" err="1"/>
              <a:t>Севернойвсего</a:t>
            </a:r>
            <a:r>
              <a:rPr lang="ru-RU" dirty="0"/>
              <a:t> два зуба, и один из них, левый, превращается в бивень. Бивень нарвала - это не просто кость. Она пронизана миллионами нервных окончаний. Однажды ученым удалось заснять, как нарвал использовал свой бивень в качестве дубинки, чтобы оглушить свою добычу. В Средние века разного рода шарлатаны часто выдавали рога нарвала за рога единорогов. Они живут в дикой природе уже более 50 лет. Обитает в водах Северного Ледовитого океана и в </a:t>
            </a:r>
            <a:r>
              <a:rPr lang="ru-RU" dirty="0" err="1"/>
              <a:t>Севернойоде</a:t>
            </a:r>
            <a:r>
              <a:rPr lang="ru-RU" dirty="0"/>
              <a:t> уже более 50 лет. Обитает в водах Северного Ледовитого океана и в Северной </a:t>
            </a:r>
            <a:r>
              <a:rPr lang="ru-RU" dirty="0" smtClean="0"/>
              <a:t>Америке</a:t>
            </a:r>
            <a:r>
              <a:rPr lang="en-US" dirty="0" smtClean="0"/>
              <a:t>.</a:t>
            </a:r>
            <a:endParaRPr lang="ru-RU" dirty="0" smtClean="0"/>
          </a:p>
          <a:p>
            <a:r>
              <a:rPr lang="en-US" dirty="0" smtClean="0"/>
              <a:t>A whale with a big horn.</a:t>
            </a:r>
            <a:endParaRPr lang="ru-RU" dirty="0"/>
          </a:p>
          <a:p>
            <a:r>
              <a:rPr lang="en-US" dirty="0"/>
              <a:t>Amazing sea unicorns</a:t>
            </a:r>
            <a:r>
              <a:rPr lang="ru-RU" dirty="0"/>
              <a:t>. </a:t>
            </a:r>
            <a:r>
              <a:rPr lang="en-US" dirty="0"/>
              <a:t>They belong to the genus </a:t>
            </a:r>
            <a:r>
              <a:rPr lang="en-US" dirty="0" err="1"/>
              <a:t>cetacea</a:t>
            </a:r>
            <a:r>
              <a:rPr lang="en-US" dirty="0"/>
              <a:t>.</a:t>
            </a:r>
            <a:endParaRPr lang="ru-RU" dirty="0"/>
          </a:p>
          <a:p>
            <a:r>
              <a:rPr lang="en-US" dirty="0"/>
              <a:t>There are only two teeth in the narwhal's jaw, and one of them, the left one, develops into a tusk.</a:t>
            </a:r>
            <a:endParaRPr lang="ru-RU" dirty="0"/>
          </a:p>
          <a:p>
            <a:r>
              <a:rPr lang="en-US" dirty="0"/>
              <a:t>The tusk of a narwhal is not just a bone. It is riddled with millions of nerve endings.</a:t>
            </a:r>
            <a:endParaRPr lang="ru-RU" dirty="0"/>
          </a:p>
          <a:p>
            <a:r>
              <a:rPr lang="en-US" dirty="0"/>
              <a:t>Once scientists managed to film how a narwhal used its tusk as a club to stun its prey.</a:t>
            </a:r>
            <a:endParaRPr lang="ru-RU" dirty="0"/>
          </a:p>
          <a:p>
            <a:r>
              <a:rPr lang="en-US" dirty="0"/>
              <a:t>In the Middle Ages, various kinds of charlatans often gave out the horns of a narwhal for the horns of unicorns.</a:t>
            </a:r>
            <a:endParaRPr lang="ru-RU" dirty="0"/>
          </a:p>
          <a:p>
            <a:r>
              <a:rPr lang="en-US" dirty="0"/>
              <a:t>They have been living in the wild for more than 50 years.</a:t>
            </a:r>
            <a:endParaRPr lang="ru-RU" dirty="0"/>
          </a:p>
          <a:p>
            <a:r>
              <a:rPr lang="en-US" dirty="0"/>
              <a:t>It lives in the waters of the Arctic Ocean and in the North Atlantic</a:t>
            </a:r>
            <a:endParaRPr lang="ru-RU" dirty="0"/>
          </a:p>
          <a:p>
            <a:r>
              <a:rPr lang="en-US" dirty="0" err="1"/>
              <a:t>Mamonts</a:t>
            </a:r>
            <a:r>
              <a:rPr lang="en-US" dirty="0"/>
              <a:t>.</a:t>
            </a:r>
            <a:endParaRPr lang="ru-RU" dirty="0"/>
          </a:p>
          <a:p>
            <a:endParaRPr lang="ru-RU" dirty="0"/>
          </a:p>
        </p:txBody>
      </p:sp>
    </p:spTree>
    <p:extLst>
      <p:ext uri="{BB962C8B-B14F-4D97-AF65-F5344CB8AC3E}">
        <p14:creationId xmlns:p14="http://schemas.microsoft.com/office/powerpoint/2010/main" val="919647993"/>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2873</TotalTime>
  <Words>661</Words>
  <Application>Microsoft Office PowerPoint</Application>
  <PresentationFormat>Широкоэкранный</PresentationFormat>
  <Paragraphs>12</Paragraphs>
  <Slides>3</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3</vt:i4>
      </vt:variant>
    </vt:vector>
  </HeadingPairs>
  <TitlesOfParts>
    <vt:vector size="7" baseType="lpstr">
      <vt:lpstr>Arial</vt:lpstr>
      <vt:lpstr>Calibri</vt:lpstr>
      <vt:lpstr>Calibri Light</vt:lpstr>
      <vt:lpstr>Тема Office</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Ivan</dc:creator>
  <cp:lastModifiedBy>Ivan</cp:lastModifiedBy>
  <cp:revision>3</cp:revision>
  <dcterms:created xsi:type="dcterms:W3CDTF">2023-02-22T12:24:25Z</dcterms:created>
  <dcterms:modified xsi:type="dcterms:W3CDTF">2023-02-24T12:17:46Z</dcterms:modified>
</cp:coreProperties>
</file>