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2" r:id="rId6"/>
    <p:sldId id="266" r:id="rId7"/>
    <p:sldId id="267" r:id="rId8"/>
    <p:sldId id="268" r:id="rId9"/>
    <p:sldId id="271" r:id="rId10"/>
    <p:sldId id="269" r:id="rId11"/>
    <p:sldId id="270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610" autoAdjust="0"/>
  </p:normalViewPr>
  <p:slideViewPr>
    <p:cSldViewPr snapToGrid="0">
      <p:cViewPr varScale="1">
        <p:scale>
          <a:sx n="85" d="100"/>
          <a:sy n="85" d="100"/>
        </p:scale>
        <p:origin x="-56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F528C-134A-4426-9CF1-D2AF08CFECBF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356C9-33AB-4396-ADAB-C09AF7CA6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71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know Dhaka</a:t>
            </a:r>
            <a:r>
              <a:rPr lang="en-US" baseline="0" dirty="0" smtClean="0"/>
              <a:t> is the most densely populated city on the planet earth. For this growing number of population several problems emerge. Traffic congestion is one of them.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So hours of time is wasted sitting on the road waiting in the traffic jam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Traffic signal is not distributed properly among highly congested and low congested roads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Detecting vehicles violating signals, which is the major cause of traffic congestion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Be acknowledged of upcoming congestion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356C9-33AB-4396-ADAB-C09AF7CA61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889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356C9-33AB-4396-ADAB-C09AF7CA61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75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90957C3-1E60-4778-B5DF-DE3D5320F5C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EC7B10-643D-4A8C-A532-DA365A88B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u="sng" dirty="0" smtClean="0"/>
              <a:t>Group Members</a:t>
            </a:r>
          </a:p>
          <a:p>
            <a:endParaRPr lang="en-US" u="sng" dirty="0"/>
          </a:p>
          <a:p>
            <a:r>
              <a:rPr lang="en-US" dirty="0" err="1" smtClean="0"/>
              <a:t>Md.Mahfujur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r>
              <a:rPr lang="en-US" dirty="0" smtClean="0"/>
              <a:t> - 011161156</a:t>
            </a:r>
          </a:p>
          <a:p>
            <a:r>
              <a:rPr lang="en-US" dirty="0" err="1" smtClean="0"/>
              <a:t>Nazia</a:t>
            </a:r>
            <a:r>
              <a:rPr lang="en-US" dirty="0" smtClean="0"/>
              <a:t> </a:t>
            </a:r>
            <a:r>
              <a:rPr lang="en-US" dirty="0" err="1" smtClean="0"/>
              <a:t>parvin</a:t>
            </a:r>
            <a:r>
              <a:rPr lang="en-US" dirty="0" smtClean="0"/>
              <a:t> </a:t>
            </a:r>
            <a:r>
              <a:rPr lang="en-US" dirty="0" err="1" smtClean="0"/>
              <a:t>Urmi</a:t>
            </a:r>
            <a:r>
              <a:rPr lang="en-US" dirty="0" smtClean="0"/>
              <a:t> - 011161201</a:t>
            </a:r>
          </a:p>
          <a:p>
            <a:r>
              <a:rPr lang="en-US" dirty="0" err="1" smtClean="0"/>
              <a:t>Progya</a:t>
            </a:r>
            <a:r>
              <a:rPr lang="en-US" dirty="0" smtClean="0"/>
              <a:t> </a:t>
            </a:r>
            <a:r>
              <a:rPr lang="en-US" dirty="0" err="1" smtClean="0"/>
              <a:t>Paromita</a:t>
            </a:r>
            <a:r>
              <a:rPr lang="en-US" dirty="0" smtClean="0"/>
              <a:t> </a:t>
            </a:r>
            <a:r>
              <a:rPr lang="en-US" dirty="0" err="1" smtClean="0"/>
              <a:t>Urmee</a:t>
            </a:r>
            <a:r>
              <a:rPr lang="en-US" dirty="0" smtClean="0"/>
              <a:t> - 011161157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3765"/>
            <a:ext cx="9144000" cy="11146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 VOTING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CENTRE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9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Office</a:t>
            </a:r>
            <a:endParaRPr lang="en-US" dirty="0"/>
          </a:p>
        </p:txBody>
      </p:sp>
      <p:pic>
        <p:nvPicPr>
          <p:cNvPr id="6" name="Content Placeholder 5" descr="security offic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07394" y="1527175"/>
            <a:ext cx="8128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Brigade</a:t>
            </a:r>
            <a:endParaRPr lang="en-US" dirty="0"/>
          </a:p>
        </p:txBody>
      </p:sp>
      <p:pic>
        <p:nvPicPr>
          <p:cNvPr id="4" name="Content Placeholder 3" descr="BVFP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24739" y="1527175"/>
            <a:ext cx="609331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Setting up Registration Server</a:t>
            </a:r>
          </a:p>
          <a:p>
            <a:r>
              <a:rPr lang="en-US" dirty="0" smtClean="0"/>
              <a:t>Connect a wireless router and complete routing configuration</a:t>
            </a:r>
          </a:p>
          <a:p>
            <a:r>
              <a:rPr lang="en-US" dirty="0" smtClean="0"/>
              <a:t>Connect the necessary sensors with the MCU </a:t>
            </a:r>
          </a:p>
          <a:p>
            <a:r>
              <a:rPr lang="en-US" dirty="0" smtClean="0"/>
              <a:t>Necessary coding implementation</a:t>
            </a:r>
          </a:p>
          <a:p>
            <a:r>
              <a:rPr lang="en-US" dirty="0" smtClean="0"/>
              <a:t>Connect the MCU and other </a:t>
            </a:r>
            <a:r>
              <a:rPr lang="en-US" dirty="0" err="1" smtClean="0"/>
              <a:t>IoT</a:t>
            </a:r>
            <a:r>
              <a:rPr lang="en-US" dirty="0" smtClean="0"/>
              <a:t> components with the router</a:t>
            </a:r>
          </a:p>
          <a:p>
            <a:r>
              <a:rPr lang="en-US" dirty="0" smtClean="0"/>
              <a:t>Provide necessary condition on the registration server for having </a:t>
            </a:r>
            <a:r>
              <a:rPr lang="en-US" dirty="0" err="1" smtClean="0"/>
              <a:t>IoT</a:t>
            </a:r>
            <a:r>
              <a:rPr lang="en-US" dirty="0" smtClean="0"/>
              <a:t> devices interconnectivity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78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2054" y="2947843"/>
            <a:ext cx="10515600" cy="6266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 Black" panose="020B0A04020102020204" pitchFamily="34" charset="0"/>
              </a:rPr>
              <a:t>Thank You….. 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4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we would need this?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353901"/>
            <a:ext cx="4693467" cy="4397004"/>
          </a:xfrm>
        </p:spPr>
        <p:txBody>
          <a:bodyPr>
            <a:normAutofit/>
          </a:bodyPr>
          <a:lstStyle/>
          <a:p>
            <a:endParaRPr lang="en-MY" sz="2400" dirty="0" smtClean="0"/>
          </a:p>
          <a:p>
            <a:r>
              <a:rPr lang="en-US" sz="2400" dirty="0" smtClean="0"/>
              <a:t>We need to secure the voting </a:t>
            </a:r>
            <a:r>
              <a:rPr lang="en-US" sz="2400" dirty="0" smtClean="0"/>
              <a:t>centre </a:t>
            </a:r>
            <a:r>
              <a:rPr lang="en-US" sz="2400" dirty="0" smtClean="0"/>
              <a:t>by smart way for the fare election.</a:t>
            </a:r>
          </a:p>
          <a:p>
            <a:r>
              <a:rPr lang="en-US" sz="2400" dirty="0" smtClean="0"/>
              <a:t>We need to monitor everything from the server.</a:t>
            </a:r>
            <a:endParaRPr lang="en-US" sz="2400" dirty="0"/>
          </a:p>
        </p:txBody>
      </p:sp>
      <p:pic>
        <p:nvPicPr>
          <p:cNvPr id="5" name="Picture 4" descr="front p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592" y="1864448"/>
            <a:ext cx="6334408" cy="39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0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MY" dirty="0" smtClean="0"/>
          </a:p>
          <a:p>
            <a:pPr>
              <a:buNone/>
            </a:pPr>
            <a:r>
              <a:rPr lang="en-US" dirty="0" smtClean="0"/>
              <a:t>In this project we try to secure our voting center &amp; get monitored by election commission server &amp; then take necessary actions.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22608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212724"/>
            <a:ext cx="11090564" cy="1325563"/>
          </a:xfrm>
        </p:spPr>
        <p:txBody>
          <a:bodyPr/>
          <a:lstStyle/>
          <a:p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8709" y="1909482"/>
            <a:ext cx="2899267" cy="4340796"/>
          </a:xfrm>
        </p:spPr>
        <p:txBody>
          <a:bodyPr/>
          <a:lstStyle/>
          <a:p>
            <a:r>
              <a:rPr lang="en-US" sz="1600" b="1" u="sng" dirty="0" smtClean="0"/>
              <a:t>Sensors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Motion sensor</a:t>
            </a:r>
            <a:endParaRPr lang="en-MY" sz="1600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MY" sz="1600" dirty="0" smtClean="0"/>
              <a:t>Metal sensor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MY" sz="1600" dirty="0" smtClean="0"/>
              <a:t>Temperature sensor</a:t>
            </a:r>
            <a:endParaRPr lang="en-MY" sz="1600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MY" sz="1600" dirty="0" smtClean="0"/>
              <a:t>Fire detector</a:t>
            </a:r>
            <a:endParaRPr lang="en-MY" sz="1600" dirty="0"/>
          </a:p>
          <a:p>
            <a:pPr marL="971550" lvl="1" indent="-51435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52239" y="2033410"/>
            <a:ext cx="2310043" cy="268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 err="1" smtClean="0"/>
              <a:t>IoT</a:t>
            </a:r>
            <a:r>
              <a:rPr lang="en-US" sz="1400" b="1" u="sng" dirty="0" smtClean="0"/>
              <a:t> </a:t>
            </a:r>
            <a:r>
              <a:rPr lang="en-US" sz="1400" b="1" u="sng" dirty="0" smtClean="0"/>
              <a:t>Components</a:t>
            </a:r>
            <a:endParaRPr lang="en-US" sz="1400" b="1" u="sng" dirty="0" smtClean="0"/>
          </a:p>
          <a:p>
            <a:pPr marL="971550" lvl="1" indent="-514350" fontAlgn="base">
              <a:buNone/>
            </a:pPr>
            <a:endParaRPr lang="en-MY" sz="1400" dirty="0"/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400" dirty="0"/>
              <a:t>Camera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400" dirty="0"/>
              <a:t>LCD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400" dirty="0" smtClean="0"/>
              <a:t>Alarm</a:t>
            </a:r>
            <a:endParaRPr lang="en-MY" sz="1400" dirty="0"/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400" dirty="0"/>
              <a:t>Door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400" dirty="0" smtClean="0"/>
              <a:t>Fan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400" dirty="0" smtClean="0"/>
              <a:t>Light</a:t>
            </a:r>
          </a:p>
          <a:p>
            <a:pPr marL="971550" lvl="1" indent="-514350" fontAlgn="base">
              <a:buFont typeface="+mj-lt"/>
              <a:buAutoNum type="arabicPeriod"/>
            </a:pPr>
            <a:endParaRPr lang="en-MY" sz="1400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86322" y="1934799"/>
            <a:ext cx="2728125" cy="267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b="1" u="sng" dirty="0" smtClean="0"/>
              <a:t>A</a:t>
            </a:r>
            <a:r>
              <a:rPr lang="en-US" sz="1200" b="1" u="sng" dirty="0" smtClean="0"/>
              <a:t>ctuators</a:t>
            </a:r>
            <a:endParaRPr lang="en-US" sz="1200" b="1" u="sng" dirty="0" smtClean="0"/>
          </a:p>
          <a:p>
            <a:pPr marL="1428750" lvl="2" indent="-514350" fontAlgn="base">
              <a:buNone/>
            </a:pPr>
            <a:endParaRPr lang="en-MY" sz="1200" dirty="0"/>
          </a:p>
          <a:p>
            <a:pPr marL="1428750" lvl="2" indent="-514350" fontAlgn="base">
              <a:buFont typeface="+mj-lt"/>
              <a:buAutoNum type="arabicPeriod"/>
            </a:pPr>
            <a:r>
              <a:rPr lang="en-MY" sz="1200" dirty="0" smtClean="0"/>
              <a:t>Fire Sprinkler</a:t>
            </a:r>
            <a:r>
              <a:rPr lang="en-MY" sz="1200" dirty="0" smtClean="0"/>
              <a:t> </a:t>
            </a:r>
            <a:endParaRPr lang="en-MY" sz="1200" dirty="0"/>
          </a:p>
          <a:p>
            <a:pPr marL="1428750" lvl="2" indent="-514350" fontAlgn="base">
              <a:buFont typeface="+mj-lt"/>
              <a:buAutoNum type="arabicPeriod"/>
            </a:pPr>
            <a:r>
              <a:rPr lang="en-MY" sz="1200" dirty="0" smtClean="0"/>
              <a:t>RFID card reader</a:t>
            </a:r>
            <a:endParaRPr lang="en-MY" sz="1200" dirty="0" smtClean="0"/>
          </a:p>
          <a:p>
            <a:pPr marL="1428750" lvl="2" indent="-514350" fontAlgn="base">
              <a:buFont typeface="+mj-lt"/>
              <a:buAutoNum type="arabicPeriod"/>
            </a:pPr>
            <a:r>
              <a:rPr lang="en-MY" sz="1200" dirty="0" smtClean="0"/>
              <a:t>RFID card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MY" sz="1200" dirty="0" smtClean="0"/>
              <a:t>Motor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MY" sz="1200" dirty="0" smtClean="0"/>
              <a:t>Alarm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MY" sz="1200" dirty="0" smtClean="0"/>
              <a:t>Heating element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MY" sz="1200" dirty="0" smtClean="0"/>
              <a:t>LCD</a:t>
            </a:r>
            <a:endParaRPr lang="en-MY" sz="1200" dirty="0" smtClean="0"/>
          </a:p>
          <a:p>
            <a:pPr marL="1428750" lvl="2" indent="-514350" fontAlgn="base">
              <a:buNone/>
            </a:pPr>
            <a:endParaRPr lang="en-MY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19804" y="2015482"/>
            <a:ext cx="2728125" cy="267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 smtClean="0"/>
              <a:t>O</a:t>
            </a:r>
            <a:r>
              <a:rPr lang="en-US" sz="1600" b="1" u="sng" dirty="0" smtClean="0"/>
              <a:t>thers</a:t>
            </a:r>
            <a:endParaRPr lang="en-US" sz="1600" b="1" u="sng" dirty="0" smtClean="0"/>
          </a:p>
          <a:p>
            <a:endParaRPr lang="en-US" sz="1600" b="1" dirty="0" smtClean="0"/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600" dirty="0" smtClean="0"/>
              <a:t>MCU</a:t>
            </a:r>
            <a:endParaRPr lang="en-MY" sz="1600" dirty="0"/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600" dirty="0" smtClean="0"/>
              <a:t>Wireless </a:t>
            </a:r>
            <a:r>
              <a:rPr lang="en-MY" sz="1600" dirty="0"/>
              <a:t>router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600" dirty="0" smtClean="0"/>
              <a:t>Switch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MY" sz="1600" dirty="0" smtClean="0"/>
              <a:t>Environment</a:t>
            </a:r>
          </a:p>
          <a:p>
            <a:pPr marL="971550" lvl="1" indent="-514350" fontAlgn="base">
              <a:buFont typeface="+mj-lt"/>
              <a:buAutoNum type="arabicPeriod"/>
            </a:pPr>
            <a:endParaRPr lang="en-MY" dirty="0"/>
          </a:p>
          <a:p>
            <a:pPr marL="971550" lvl="1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618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/>
            <a:endParaRPr lang="en-MY" dirty="0" smtClean="0"/>
          </a:p>
          <a:p>
            <a:pPr fontAlgn="base"/>
            <a:endParaRPr lang="en-MY" dirty="0"/>
          </a:p>
          <a:p>
            <a:pPr fontAlgn="base"/>
            <a:r>
              <a:rPr lang="en-MY" dirty="0" smtClean="0"/>
              <a:t>Centralized Server</a:t>
            </a:r>
          </a:p>
          <a:p>
            <a:pPr fontAlgn="base"/>
            <a:endParaRPr lang="en-MY" dirty="0" smtClean="0"/>
          </a:p>
          <a:p>
            <a:pPr fontAlgn="base"/>
            <a:r>
              <a:rPr lang="en-MY" dirty="0" smtClean="0"/>
              <a:t>Smart Security System</a:t>
            </a:r>
          </a:p>
          <a:p>
            <a:pPr fontAlgn="base"/>
            <a:endParaRPr lang="en-MY" dirty="0" smtClean="0"/>
          </a:p>
          <a:p>
            <a:pPr fontAlgn="base"/>
            <a:r>
              <a:rPr lang="en-MY" dirty="0" smtClean="0"/>
              <a:t>Smart Door Parts</a:t>
            </a:r>
          </a:p>
          <a:p>
            <a:pPr fontAlgn="base"/>
            <a:endParaRPr lang="en-MY" dirty="0" smtClean="0"/>
          </a:p>
          <a:p>
            <a:pPr fontAlgn="base"/>
            <a:r>
              <a:rPr lang="en-MY" dirty="0" smtClean="0"/>
              <a:t>Detect metallic things</a:t>
            </a:r>
          </a:p>
          <a:p>
            <a:pPr fontAlgn="base"/>
            <a:endParaRPr lang="en-MY" dirty="0" smtClean="0"/>
          </a:p>
          <a:p>
            <a:pPr fontAlgn="base"/>
            <a:r>
              <a:rPr lang="en-MY" dirty="0" smtClean="0"/>
              <a:t>Solar panel</a:t>
            </a:r>
          </a:p>
          <a:p>
            <a:pPr fontAlgn="base"/>
            <a:endParaRPr lang="en-MY" dirty="0" smtClean="0"/>
          </a:p>
          <a:p>
            <a:pPr fontAlgn="base"/>
            <a:endParaRPr lang="en-MY" dirty="0" smtClean="0"/>
          </a:p>
          <a:p>
            <a:pPr fontAlgn="base"/>
            <a:endParaRPr lang="en-MY" dirty="0" smtClean="0"/>
          </a:p>
          <a:p>
            <a:pPr fontAlgn="base"/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xmlns="" val="41160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05046" y="6277707"/>
            <a:ext cx="231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Simplified diagram</a:t>
            </a:r>
            <a:endParaRPr lang="en-US" dirty="0"/>
          </a:p>
        </p:txBody>
      </p:sp>
      <p:pic>
        <p:nvPicPr>
          <p:cNvPr id="6" name="Picture 5" descr="front p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64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voting centre</a:t>
            </a:r>
            <a:endParaRPr lang="en-US" dirty="0"/>
          </a:p>
        </p:txBody>
      </p:sp>
      <p:pic>
        <p:nvPicPr>
          <p:cNvPr id="4" name="Content Placeholder 3" descr="inside cente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07394" y="1527175"/>
            <a:ext cx="8128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Panel</a:t>
            </a:r>
            <a:endParaRPr lang="en-US" dirty="0"/>
          </a:p>
        </p:txBody>
      </p:sp>
      <p:pic>
        <p:nvPicPr>
          <p:cNvPr id="4" name="Content Placeholder 3" descr="solar pawer syste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07394" y="1527175"/>
            <a:ext cx="8128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Monitored By Registration </a:t>
            </a:r>
            <a:r>
              <a:rPr lang="en-US" dirty="0" smtClean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pic>
        <p:nvPicPr>
          <p:cNvPr id="4" name="Content Placeholder 3" descr="pscrn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07394" y="1527175"/>
            <a:ext cx="8128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253</TotalTime>
  <Words>272</Words>
  <Application>Microsoft Office PowerPoint</Application>
  <PresentationFormat>Custom</PresentationFormat>
  <Paragraphs>78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SMART VOTING CENTRE</vt:lpstr>
      <vt:lpstr>Why we would need this?</vt:lpstr>
      <vt:lpstr>Objective</vt:lpstr>
      <vt:lpstr>Components</vt:lpstr>
      <vt:lpstr>Project Features</vt:lpstr>
      <vt:lpstr>Slide 6</vt:lpstr>
      <vt:lpstr>Inside the voting centre</vt:lpstr>
      <vt:lpstr>Solar Panel</vt:lpstr>
      <vt:lpstr>Monitored By Registration Server</vt:lpstr>
      <vt:lpstr>Security Office</vt:lpstr>
      <vt:lpstr>Fire Brigade</vt:lpstr>
      <vt:lpstr>Project implementation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Traffic congestion control and Monitoring System</dc:title>
  <dc:creator>Md Akash</dc:creator>
  <cp:lastModifiedBy>HP</cp:lastModifiedBy>
  <cp:revision>36</cp:revision>
  <dcterms:created xsi:type="dcterms:W3CDTF">2018-09-30T17:28:23Z</dcterms:created>
  <dcterms:modified xsi:type="dcterms:W3CDTF">2019-01-02T03:24:42Z</dcterms:modified>
</cp:coreProperties>
</file>