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2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88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9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9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5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B193-768F-4CA7-B187-2D2BE19D21C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502B-1283-4956-86E6-9BB2B04C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00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818290"/>
            <a:ext cx="9001462" cy="808804"/>
          </a:xfrm>
        </p:spPr>
        <p:txBody>
          <a:bodyPr/>
          <a:lstStyle/>
          <a:p>
            <a:r>
              <a:rPr lang="en-US" dirty="0" smtClean="0"/>
              <a:t>CNMS Advising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Steven </a:t>
            </a:r>
            <a:r>
              <a:rPr lang="en-US" dirty="0" err="1" smtClean="0"/>
              <a:t>Guo</a:t>
            </a:r>
            <a:endParaRPr lang="en-US" dirty="0" smtClean="0"/>
          </a:p>
          <a:p>
            <a:r>
              <a:rPr lang="en-US" dirty="0" smtClean="0"/>
              <a:t>Stephen Lin</a:t>
            </a:r>
          </a:p>
          <a:p>
            <a:r>
              <a:rPr lang="en-US" dirty="0" smtClean="0"/>
              <a:t>Andrew </a:t>
            </a:r>
            <a:r>
              <a:rPr lang="en-US" dirty="0" err="1" smtClean="0"/>
              <a:t>McLamb</a:t>
            </a:r>
            <a:endParaRPr lang="en-US" dirty="0" smtClean="0"/>
          </a:p>
          <a:p>
            <a:r>
              <a:rPr lang="en-US" dirty="0" smtClean="0"/>
              <a:t>Khadijah </a:t>
            </a:r>
            <a:r>
              <a:rPr lang="en-US" dirty="0" err="1" smtClean="0"/>
              <a:t>Wali</a:t>
            </a:r>
            <a:endParaRPr lang="en-US" dirty="0" smtClean="0"/>
          </a:p>
          <a:p>
            <a:r>
              <a:rPr lang="en-US" dirty="0" smtClean="0"/>
              <a:t>Sarah Yake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0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r>
              <a:rPr lang="en-US" dirty="0" smtClean="0"/>
              <a:t>Improvements</a:t>
            </a:r>
            <a:endParaRPr lang="en-US" dirty="0"/>
          </a:p>
          <a:p>
            <a:pPr lvl="1"/>
            <a:r>
              <a:rPr lang="en-US" dirty="0" smtClean="0"/>
              <a:t>On the Advisor Side</a:t>
            </a:r>
            <a:endParaRPr lang="en-US" dirty="0"/>
          </a:p>
          <a:p>
            <a:pPr lvl="1"/>
            <a:r>
              <a:rPr lang="en-US" dirty="0" smtClean="0"/>
              <a:t>On the Student Side</a:t>
            </a:r>
          </a:p>
          <a:p>
            <a:r>
              <a:rPr lang="en-US" dirty="0" smtClean="0"/>
              <a:t>Live Demos</a:t>
            </a:r>
            <a:endParaRPr lang="en-US" dirty="0"/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6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59" y="466783"/>
            <a:ext cx="10552385" cy="58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54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on the Advisor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2096064"/>
            <a:ext cx="4225764" cy="3695136"/>
          </a:xfrm>
        </p:spPr>
        <p:txBody>
          <a:bodyPr/>
          <a:lstStyle/>
          <a:p>
            <a:r>
              <a:rPr lang="en-US" dirty="0" smtClean="0"/>
              <a:t>Printable tables </a:t>
            </a:r>
            <a:r>
              <a:rPr lang="en-US" dirty="0"/>
              <a:t>for the </a:t>
            </a:r>
            <a:r>
              <a:rPr lang="en-US" dirty="0" smtClean="0"/>
              <a:t>meetings</a:t>
            </a:r>
          </a:p>
          <a:p>
            <a:r>
              <a:rPr lang="en-US" dirty="0">
                <a:effectLst/>
              </a:rPr>
              <a:t>Multiple ways to manage </a:t>
            </a:r>
            <a:r>
              <a:rPr lang="en-US" dirty="0" smtClean="0">
                <a:effectLst/>
              </a:rPr>
              <a:t>appointments</a:t>
            </a:r>
          </a:p>
          <a:p>
            <a:r>
              <a:rPr lang="en-US" dirty="0" smtClean="0">
                <a:effectLst/>
              </a:rPr>
              <a:t>Activate/Deactivate </a:t>
            </a:r>
            <a:r>
              <a:rPr lang="en-US" dirty="0">
                <a:effectLst/>
              </a:rPr>
              <a:t>buttons to open/close appointment creation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858" y="1602078"/>
            <a:ext cx="6788568" cy="45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16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15" y="2638096"/>
            <a:ext cx="10353761" cy="1326321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99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on the Student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650124"/>
            <a:ext cx="10353762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Searching </a:t>
            </a:r>
            <a:r>
              <a:rPr lang="en-US" dirty="0"/>
              <a:t>for appointments</a:t>
            </a:r>
          </a:p>
          <a:p>
            <a:r>
              <a:rPr lang="en-US" dirty="0" smtClean="0"/>
              <a:t>Applying for appointments</a:t>
            </a:r>
          </a:p>
          <a:p>
            <a:r>
              <a:rPr lang="en-US" dirty="0" smtClean="0"/>
              <a:t>Editing Information</a:t>
            </a:r>
            <a:endParaRPr lang="en-US" dirty="0"/>
          </a:p>
          <a:p>
            <a:r>
              <a:rPr lang="en-US" dirty="0" smtClean="0"/>
              <a:t>Displaying </a:t>
            </a:r>
            <a:r>
              <a:rPr lang="en-US" dirty="0"/>
              <a:t>Information for the Students’ Scheduled Appointments on Student Homepage</a:t>
            </a:r>
          </a:p>
          <a:p>
            <a:r>
              <a:rPr lang="en-US" dirty="0" smtClean="0"/>
              <a:t>Password Reset</a:t>
            </a:r>
          </a:p>
          <a:p>
            <a:r>
              <a:rPr lang="en-US" dirty="0">
                <a:effectLst/>
              </a:rPr>
              <a:t>Back buttons on some pages</a:t>
            </a:r>
            <a:endParaRPr lang="en-US" dirty="0"/>
          </a:p>
          <a:p>
            <a:r>
              <a:rPr lang="en-US" dirty="0">
                <a:effectLst/>
              </a:rPr>
              <a:t>Added a preferred name field 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 Preventing a student from cancelling a meeting less than 12 hours before the appointment </a:t>
            </a:r>
            <a:endParaRPr lang="en-US" dirty="0">
              <a:effectLst/>
            </a:endParaRPr>
          </a:p>
          <a:p>
            <a:r>
              <a:rPr lang="en-US" dirty="0" smtClean="0"/>
              <a:t>The ‘other’  major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73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15" y="2638096"/>
            <a:ext cx="10353761" cy="1326321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2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Steven </a:t>
            </a:r>
            <a:r>
              <a:rPr lang="en-US" dirty="0" err="1" smtClean="0"/>
              <a:t>Guo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>
                <a:effectLst/>
              </a:rPr>
              <a:t>yiguo1@umbc.edu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Stephen Lin </a:t>
            </a:r>
            <a:r>
              <a:rPr lang="en-US" dirty="0" smtClean="0"/>
              <a:t>(</a:t>
            </a:r>
            <a:r>
              <a:rPr lang="en-US" dirty="0">
                <a:effectLst/>
              </a:rPr>
              <a:t>lin14@umbc.edu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Andrew </a:t>
            </a:r>
            <a:r>
              <a:rPr lang="en-US" dirty="0" err="1" smtClean="0"/>
              <a:t>McLamb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>
                <a:effectLst/>
              </a:rPr>
              <a:t>andrew56@umbc.edu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Khadijah </a:t>
            </a:r>
            <a:r>
              <a:rPr lang="en-US" dirty="0" err="1" smtClean="0"/>
              <a:t>Wali</a:t>
            </a:r>
            <a:r>
              <a:rPr lang="en-US" dirty="0" smtClean="0"/>
              <a:t> (kwali2@umbc.edu)</a:t>
            </a:r>
          </a:p>
          <a:p>
            <a:r>
              <a:rPr lang="en-US" dirty="0" smtClean="0"/>
              <a:t>Sarah Yake (syake1@umbc.edu)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3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209</TotalTime>
  <Words>137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CNMS Advising Website</vt:lpstr>
      <vt:lpstr>Overview </vt:lpstr>
      <vt:lpstr>PowerPoint Presentation</vt:lpstr>
      <vt:lpstr>Improvements on the Advisor Side</vt:lpstr>
      <vt:lpstr>Live Demo</vt:lpstr>
      <vt:lpstr>Improvements on the Student Side</vt:lpstr>
      <vt:lpstr>Live 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 name]</dc:title>
  <dc:creator>Sarah Yake</dc:creator>
  <cp:lastModifiedBy>Sarah Yake</cp:lastModifiedBy>
  <cp:revision>10</cp:revision>
  <dcterms:created xsi:type="dcterms:W3CDTF">2016-12-13T16:06:45Z</dcterms:created>
  <dcterms:modified xsi:type="dcterms:W3CDTF">2016-12-21T05:47:34Z</dcterms:modified>
</cp:coreProperties>
</file>