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6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100" d="100"/>
          <a:sy n="100" d="100"/>
        </p:scale>
        <p:origin x="-378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EDB348-9D11-4461-987C-5256236E5F22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87ED12-150F-4EB0-88BB-106A45BA9E6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odegeeks.com/author/Rakesh-Cusat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3800" y="914400"/>
            <a:ext cx="2002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Tyche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2133600"/>
            <a:ext cx="548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USC ACM SS12 </a:t>
            </a:r>
            <a:r>
              <a:rPr lang="en-US" sz="2000" b="1" dirty="0" err="1" smtClean="0"/>
              <a:t>Hackathon</a:t>
            </a:r>
            <a:r>
              <a:rPr lang="en-US" sz="2000" b="1" dirty="0" smtClean="0"/>
              <a:t>: Code for a Cause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2971800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Bijil</a:t>
            </a:r>
            <a:r>
              <a:rPr lang="en-US" sz="2000" b="1" dirty="0" smtClean="0"/>
              <a:t> Abraham Philip</a:t>
            </a:r>
          </a:p>
          <a:p>
            <a:pPr algn="ctr"/>
            <a:r>
              <a:rPr lang="en-US" sz="2000" b="1" dirty="0" err="1" smtClean="0"/>
              <a:t>Manas</a:t>
            </a:r>
            <a:r>
              <a:rPr lang="en-US" sz="2000" b="1" dirty="0" smtClean="0"/>
              <a:t> Jog</a:t>
            </a:r>
          </a:p>
          <a:p>
            <a:pPr algn="ctr"/>
            <a:r>
              <a:rPr lang="en-US" sz="2000" b="1" dirty="0" err="1" smtClean="0"/>
              <a:t>Vineet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Ghatge</a:t>
            </a:r>
            <a:endParaRPr lang="en-US" sz="2000" b="1" dirty="0" smtClean="0"/>
          </a:p>
          <a:p>
            <a:pPr algn="ctr"/>
            <a:r>
              <a:rPr lang="en-US" sz="2000" b="1" dirty="0" err="1" smtClean="0"/>
              <a:t>Ravikumar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Jeyaraman</a:t>
            </a:r>
            <a:endParaRPr lang="en-US" sz="2000" b="1" dirty="0" smtClean="0"/>
          </a:p>
          <a:p>
            <a:pPr algn="ctr"/>
            <a:r>
              <a:rPr lang="en-US" sz="2000" b="1" dirty="0" err="1" smtClean="0"/>
              <a:t>Apurv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Upasani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50292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Presented by : </a:t>
            </a:r>
            <a:r>
              <a:rPr lang="en-US" sz="2000" b="1" dirty="0" err="1" smtClean="0"/>
              <a:t>Bijil</a:t>
            </a:r>
            <a:r>
              <a:rPr lang="en-US" sz="2000" b="1" dirty="0" smtClean="0"/>
              <a:t> Abraham Philip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1237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Tyche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348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  </a:t>
            </a:r>
            <a:r>
              <a:rPr lang="en-US" sz="3200" dirty="0" err="1" smtClean="0"/>
              <a:t>Tyche</a:t>
            </a:r>
            <a:r>
              <a:rPr lang="en-US" sz="3200" dirty="0" smtClean="0"/>
              <a:t> is an android application which is specially designed for visually impaired people.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The aim of the application is to assist  be a part of chat rooms and groups. 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This opens opportunity to interact with people without any hindrance.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05800" cy="1143000"/>
          </a:xfrm>
        </p:spPr>
        <p:txBody>
          <a:bodyPr/>
          <a:lstStyle/>
          <a:p>
            <a:r>
              <a:rPr lang="en-US" dirty="0" smtClean="0"/>
              <a:t>Need for </a:t>
            </a:r>
            <a:r>
              <a:rPr lang="en-US" dirty="0" err="1" smtClean="0"/>
              <a:t>Tyche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In the market, there are less number of apps for disabled. Apps that are designed for disabled should be :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User friendly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A</a:t>
            </a:r>
            <a:r>
              <a:rPr lang="en-US" sz="2800" dirty="0" smtClean="0"/>
              <a:t>ccessible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Adaptable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err="1" smtClean="0"/>
              <a:t>Tyche</a:t>
            </a:r>
            <a:r>
              <a:rPr lang="en-US" sz="2800" dirty="0" smtClean="0"/>
              <a:t> provides a platform which provides all the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305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  Voice control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Text to speech </a:t>
            </a:r>
          </a:p>
          <a:p>
            <a:r>
              <a:rPr lang="en-US" sz="2800" dirty="0" smtClean="0"/>
              <a:t>             Speech to Text</a:t>
            </a:r>
          </a:p>
          <a:p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 Easy to navigate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Reduced number of hops to facilitate navigation</a:t>
            </a:r>
            <a:r>
              <a:rPr lang="en-US" sz="2800" dirty="0"/>
              <a:t>	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Easy to use</a:t>
            </a:r>
          </a:p>
          <a:p>
            <a:r>
              <a:rPr lang="en-US" sz="2800" dirty="0" smtClean="0"/>
              <a:t>	 Voice control to direct the users</a:t>
            </a:r>
          </a:p>
          <a:p>
            <a:r>
              <a:rPr lang="en-US" sz="2800" dirty="0" smtClean="0"/>
              <a:t>          	 Large buttons for control</a:t>
            </a:r>
            <a:endParaRPr lang="en-US" sz="2800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  Application makes use of Google Words Recognizer API which captures the words spoken by the person.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Server name/country name will be used to direct the person to through navigation.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C</a:t>
            </a:r>
            <a:r>
              <a:rPr lang="en-US" sz="2000" dirty="0" smtClean="0"/>
              <a:t>onnection is created with the Mumble Server using Murmur API. This works on reliable TCP communication.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Users is included into predefined into the char groups for communication.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The termination from the application happens from the client direction.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1336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Extend the functionality for better peer-to-peer </a:t>
            </a:r>
            <a:r>
              <a:rPr lang="en-US" sz="2400" dirty="0" err="1" smtClean="0"/>
              <a:t>mangement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Improve the voice control system to increase user friendliness.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Reduce the number of hops/navigations further to improve ease of use.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Integration with Skype and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for online chats.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51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Android Voice Recognition Tutorial by </a:t>
            </a:r>
            <a:r>
              <a:rPr lang="en-US" dirty="0" err="1" smtClean="0">
                <a:hlinkClick r:id="rId2" tooltip="Posts by Rakesh Cusat"/>
              </a:rPr>
              <a:t>Rakesh</a:t>
            </a:r>
            <a:r>
              <a:rPr lang="en-US" dirty="0" smtClean="0">
                <a:hlinkClick r:id="rId2" tooltip="Posts by Rakesh Cusat"/>
              </a:rPr>
              <a:t> </a:t>
            </a:r>
            <a:r>
              <a:rPr lang="en-US" dirty="0" err="1" smtClean="0">
                <a:hlinkClick r:id="rId2" tooltip="Posts by Rakesh Cusat"/>
              </a:rPr>
              <a:t>Cusat</a:t>
            </a:r>
            <a:r>
              <a:rPr lang="en-US" dirty="0" smtClean="0"/>
              <a:t> on August 22nd, 2012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Mumble API http://mumble.sourceforge.net/Ice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284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What is Tyche? </vt:lpstr>
      <vt:lpstr>Need for Tyche</vt:lpstr>
      <vt:lpstr>Features</vt:lpstr>
      <vt:lpstr>How it works ?</vt:lpstr>
      <vt:lpstr>Demo</vt:lpstr>
      <vt:lpstr>Future Work</vt:lpstr>
      <vt:lpstr>Sources</vt:lpstr>
      <vt:lpstr>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Apurv Upasani</dc:creator>
  <cp:lastModifiedBy>Apurv Upasani</cp:lastModifiedBy>
  <cp:revision>27</cp:revision>
  <dcterms:created xsi:type="dcterms:W3CDTF">2014-02-09T20:11:16Z</dcterms:created>
  <dcterms:modified xsi:type="dcterms:W3CDTF">2014-02-09T22:42:46Z</dcterms:modified>
</cp:coreProperties>
</file>