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BDB9B-8FFD-467E-ADBA-83069499190A}" type="datetimeFigureOut">
              <a:rPr lang="en-US" smtClean="0"/>
              <a:pPr/>
              <a:t>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959D-12EE-4F77-A11C-DDA4ECDED7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pPr algn="l"/>
            <a:r>
              <a:rPr lang="en-US" b="1" dirty="0" smtClean="0"/>
              <a:t>Project:</a:t>
            </a:r>
            <a:br>
              <a:rPr lang="en-US" b="1" dirty="0" smtClean="0"/>
            </a:br>
            <a:r>
              <a:rPr lang="en-US" b="1" dirty="0" smtClean="0"/>
              <a:t>Student/Teacher Planner.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 Team.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Team members: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	Ursula </a:t>
            </a:r>
            <a:r>
              <a:rPr lang="en-US" dirty="0" err="1" smtClean="0"/>
              <a:t>Messick</a:t>
            </a:r>
            <a:endParaRPr lang="en-US" dirty="0" smtClean="0"/>
          </a:p>
          <a:p>
            <a:pPr algn="l"/>
            <a:r>
              <a:rPr lang="en-US" dirty="0" smtClean="0"/>
              <a:t>	Devon Smart</a:t>
            </a:r>
          </a:p>
          <a:p>
            <a:pPr algn="l"/>
            <a:r>
              <a:rPr lang="en-US" dirty="0" smtClean="0"/>
              <a:t>	Ian Graham</a:t>
            </a:r>
          </a:p>
          <a:p>
            <a:pPr algn="l"/>
            <a:r>
              <a:rPr lang="en-US" dirty="0" smtClean="0"/>
              <a:t>	Asher </a:t>
            </a:r>
            <a:r>
              <a:rPr lang="en-US" dirty="0" err="1" smtClean="0"/>
              <a:t>Silberman</a:t>
            </a:r>
            <a:endParaRPr lang="en-US" dirty="0" smtClean="0"/>
          </a:p>
          <a:p>
            <a:pPr algn="l"/>
            <a:r>
              <a:rPr lang="en-US" dirty="0" smtClean="0"/>
              <a:t>	Ronen Adam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Mentor: Michael Parker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with ADHD often require assistance with academic planning.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project seeks to develop a tool that: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Helps teachers and students plan a homework project schedule together.</a:t>
            </a:r>
          </a:p>
          <a:p>
            <a:endParaRPr lang="en-US" dirty="0" smtClean="0"/>
          </a:p>
          <a:p>
            <a:r>
              <a:rPr lang="en-US" dirty="0" smtClean="0"/>
              <a:t>Synchs with Google Calendar.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Browser-based interface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CSS (Twitter Bootstrap)</a:t>
            </a:r>
            <a:endParaRPr lang="en-US" dirty="0" smtClean="0"/>
          </a:p>
          <a:p>
            <a:r>
              <a:rPr lang="en-US" dirty="0" smtClean="0"/>
              <a:t>PHP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smtClean="0"/>
              <a:t>Calendar </a:t>
            </a:r>
            <a:r>
              <a:rPr lang="en-US" dirty="0" smtClean="0"/>
              <a:t>API. </a:t>
            </a:r>
            <a:endParaRPr lang="en-US" dirty="0" smtClean="0"/>
          </a:p>
          <a:p>
            <a:pPr lvl="1"/>
            <a:r>
              <a:rPr lang="en-US" dirty="0" smtClean="0"/>
              <a:t>	For Google calendar synchronization.</a:t>
            </a:r>
            <a:endParaRPr lang="en-US" dirty="0" smtClean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Notepad++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we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Student project events</a:t>
            </a:r>
          </a:p>
          <a:p>
            <a:pPr lvl="1"/>
            <a:r>
              <a:rPr lang="en-US" dirty="0" smtClean="0"/>
              <a:t>Teacher can create a project per student.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smtClean="0"/>
              <a:t>Milestones</a:t>
            </a:r>
          </a:p>
          <a:p>
            <a:pPr lvl="1"/>
            <a:r>
              <a:rPr lang="en-US" dirty="0" smtClean="0"/>
              <a:t>Teacher can add milestones per project.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Color-coded list of milestones.</a:t>
            </a:r>
          </a:p>
          <a:p>
            <a:pPr lvl="1"/>
            <a:r>
              <a:rPr lang="en-US" dirty="0" smtClean="0"/>
              <a:t>Shows milestones completion.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Interactivity</a:t>
            </a:r>
          </a:p>
          <a:p>
            <a:pPr lvl="1"/>
            <a:r>
              <a:rPr lang="en-US" dirty="0" smtClean="0"/>
              <a:t>Teacher and student can review milestones together</a:t>
            </a:r>
            <a:br>
              <a:rPr lang="en-US" dirty="0" smtClean="0"/>
            </a:br>
            <a:r>
              <a:rPr lang="en-US" dirty="0" smtClean="0"/>
              <a:t>and plan a course of action.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Milestones are evenly laid out between the start date and the deadline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Student can’t show intermediate progress.</a:t>
            </a:r>
          </a:p>
          <a:p>
            <a:endParaRPr lang="en-US" dirty="0" smtClean="0"/>
          </a:p>
          <a:p>
            <a:r>
              <a:rPr lang="en-US" dirty="0" smtClean="0"/>
              <a:t>Ability to adjust milestone deadlines.</a:t>
            </a:r>
          </a:p>
          <a:p>
            <a:endParaRPr lang="en-US" dirty="0" smtClean="0"/>
          </a:p>
          <a:p>
            <a:r>
              <a:rPr lang="en-US" dirty="0" smtClean="0"/>
              <a:t>Teacher can’t give feedback through the system.</a:t>
            </a:r>
          </a:p>
          <a:p>
            <a:endParaRPr lang="en-US" dirty="0" smtClean="0"/>
          </a:p>
          <a:p>
            <a:r>
              <a:rPr lang="en-US" dirty="0" smtClean="0"/>
              <a:t>Audience-tested user interface.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of labor.</a:t>
            </a:r>
          </a:p>
          <a:p>
            <a:endParaRPr lang="en-US" dirty="0" smtClean="0"/>
          </a:p>
          <a:p>
            <a:r>
              <a:rPr lang="en-US" dirty="0" smtClean="0"/>
              <a:t>Learning curve.</a:t>
            </a:r>
          </a:p>
          <a:p>
            <a:endParaRPr lang="en-US" dirty="0" smtClean="0"/>
          </a:p>
          <a:p>
            <a:r>
              <a:rPr lang="en-US" dirty="0" smtClean="0"/>
              <a:t>Communications.</a:t>
            </a:r>
          </a:p>
          <a:p>
            <a:endParaRPr lang="en-US" dirty="0" smtClean="0"/>
          </a:p>
          <a:p>
            <a:r>
              <a:rPr lang="en-US" dirty="0" smtClean="0"/>
              <a:t>Realistic project goals.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</TotalTime>
  <Words>128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Project: Student/Teacher Planner.</vt:lpstr>
      <vt:lpstr>Problem</vt:lpstr>
      <vt:lpstr>Solution</vt:lpstr>
      <vt:lpstr>Technology</vt:lpstr>
      <vt:lpstr>Demo</vt:lpstr>
      <vt:lpstr>Objectives we met</vt:lpstr>
      <vt:lpstr>Future objectives</vt:lpstr>
      <vt:lpstr>Experiences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Student/Teacher Planner.</dc:title>
  <dc:creator>e</dc:creator>
  <cp:lastModifiedBy>e</cp:lastModifiedBy>
  <cp:revision>69</cp:revision>
  <dcterms:created xsi:type="dcterms:W3CDTF">2013-02-10T18:30:03Z</dcterms:created>
  <dcterms:modified xsi:type="dcterms:W3CDTF">2013-02-11T01:53:55Z</dcterms:modified>
</cp:coreProperties>
</file>