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algn="l"/>
            <a:r>
              <a:rPr lang="en-US" b="1" dirty="0" smtClean="0"/>
              <a:t>Project:</a:t>
            </a:r>
            <a:br>
              <a:rPr lang="en-US" b="1" dirty="0" smtClean="0"/>
            </a:br>
            <a:r>
              <a:rPr lang="en-US" b="1" dirty="0" smtClean="0"/>
              <a:t>Student/Teacher Planner.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 Team.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Team members: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Ursula </a:t>
            </a:r>
            <a:r>
              <a:rPr lang="en-US" dirty="0" err="1" smtClean="0"/>
              <a:t>Messick</a:t>
            </a:r>
            <a:endParaRPr lang="en-US" dirty="0" smtClean="0"/>
          </a:p>
          <a:p>
            <a:pPr algn="l"/>
            <a:r>
              <a:rPr lang="en-US" dirty="0" smtClean="0"/>
              <a:t>	Devon Smart</a:t>
            </a:r>
          </a:p>
          <a:p>
            <a:pPr algn="l"/>
            <a:r>
              <a:rPr lang="en-US" dirty="0" smtClean="0"/>
              <a:t>	Ian Graham</a:t>
            </a:r>
          </a:p>
          <a:p>
            <a:pPr algn="l"/>
            <a:r>
              <a:rPr lang="en-US" dirty="0" smtClean="0"/>
              <a:t>	Asher </a:t>
            </a:r>
            <a:r>
              <a:rPr lang="en-US" dirty="0" err="1" smtClean="0"/>
              <a:t>Silbeman</a:t>
            </a:r>
            <a:endParaRPr lang="en-US" dirty="0" smtClean="0"/>
          </a:p>
          <a:p>
            <a:pPr algn="l"/>
            <a:r>
              <a:rPr lang="en-US" dirty="0" smtClean="0"/>
              <a:t>	Ronen Adam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Mentor: Michael Parker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with ADHD often require assistance with academic planning.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project seeks to develop a tool that: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Helps teachers and students plan a homework project schedule together.</a:t>
            </a:r>
          </a:p>
          <a:p>
            <a:endParaRPr lang="en-US" dirty="0" smtClean="0"/>
          </a:p>
          <a:p>
            <a:r>
              <a:rPr lang="en-US" dirty="0" smtClean="0"/>
              <a:t>Synchs with Google Calendar.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Templated</a:t>
            </a:r>
            <a:r>
              <a:rPr lang="en-US" dirty="0" smtClean="0"/>
              <a:t> project events:</a:t>
            </a:r>
          </a:p>
          <a:p>
            <a:r>
              <a:rPr lang="en-US" dirty="0" smtClean="0"/>
              <a:t>The teacher has a master calendar interface.</a:t>
            </a:r>
          </a:p>
          <a:p>
            <a:r>
              <a:rPr lang="en-US" dirty="0" smtClean="0"/>
              <a:t>Creates a </a:t>
            </a:r>
            <a:r>
              <a:rPr lang="en-US" dirty="0" err="1" smtClean="0"/>
              <a:t>templated</a:t>
            </a:r>
            <a:r>
              <a:rPr lang="en-US" dirty="0" smtClean="0"/>
              <a:t> project event.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Set Milestones:</a:t>
            </a:r>
          </a:p>
          <a:p>
            <a:r>
              <a:rPr lang="en-US" dirty="0" smtClean="0"/>
              <a:t>A homework project can have some number of milestones.</a:t>
            </a:r>
          </a:p>
          <a:p>
            <a:r>
              <a:rPr lang="en-US" dirty="0" smtClean="0"/>
              <a:t>Milestones are evenly laid out between the start date and the deadline.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Check Progress:</a:t>
            </a:r>
          </a:p>
          <a:p>
            <a:r>
              <a:rPr lang="en-US" dirty="0" smtClean="0"/>
              <a:t>The student posts progress on each milestone.</a:t>
            </a:r>
          </a:p>
          <a:p>
            <a:r>
              <a:rPr lang="en-US" dirty="0" smtClean="0"/>
              <a:t>The teacher keeps tracks and marks progress.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Interactivity:</a:t>
            </a:r>
          </a:p>
          <a:p>
            <a:r>
              <a:rPr lang="en-US" dirty="0" smtClean="0"/>
              <a:t>Teachers and students can be in synch about project expectations.</a:t>
            </a:r>
          </a:p>
          <a:p>
            <a:r>
              <a:rPr lang="en-US" dirty="0" smtClean="0"/>
              <a:t>Corrective actions can be taken if appropriate progress is </a:t>
            </a:r>
            <a:r>
              <a:rPr lang="en-US" smtClean="0"/>
              <a:t>not made</a:t>
            </a:r>
            <a:br>
              <a:rPr lang="en-US" smtClean="0"/>
            </a:br>
            <a:r>
              <a:rPr lang="en-US" smtClean="0"/>
              <a:t>before </a:t>
            </a:r>
            <a:r>
              <a:rPr lang="en-US" dirty="0" smtClean="0"/>
              <a:t>the deadline.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Browser-based interface.</a:t>
            </a:r>
          </a:p>
          <a:p>
            <a:r>
              <a:rPr lang="en-US" dirty="0" smtClean="0"/>
              <a:t>PHP.</a:t>
            </a:r>
          </a:p>
          <a:p>
            <a:r>
              <a:rPr lang="en-US" dirty="0" smtClean="0"/>
              <a:t>Google calendar synchronization.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we 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150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Project: Student/Teacher Planner.</vt:lpstr>
      <vt:lpstr>Problem</vt:lpstr>
      <vt:lpstr>Solution</vt:lpstr>
      <vt:lpstr>How</vt:lpstr>
      <vt:lpstr>Technology</vt:lpstr>
      <vt:lpstr>Objectives we met</vt:lpstr>
      <vt:lpstr>Future objectives</vt:lpstr>
      <vt:lpstr>Demo</vt:lpstr>
      <vt:lpstr>Experiences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Student/Teacher Planner.</dc:title>
  <dc:creator>e</dc:creator>
  <cp:lastModifiedBy>e</cp:lastModifiedBy>
  <cp:revision>41</cp:revision>
  <dcterms:created xsi:type="dcterms:W3CDTF">2013-02-10T18:30:03Z</dcterms:created>
  <dcterms:modified xsi:type="dcterms:W3CDTF">2013-02-10T23:42:44Z</dcterms:modified>
</cp:coreProperties>
</file>