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DB9B-8FFD-467E-ADBA-83069499190A}" type="datetimeFigureOut">
              <a:rPr lang="en-US" smtClean="0"/>
              <a:pPr/>
              <a:t>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959D-12EE-4F77-A11C-DDA4ECDED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DB9B-8FFD-467E-ADBA-83069499190A}" type="datetimeFigureOut">
              <a:rPr lang="en-US" smtClean="0"/>
              <a:pPr/>
              <a:t>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959D-12EE-4F77-A11C-DDA4ECDED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DB9B-8FFD-467E-ADBA-83069499190A}" type="datetimeFigureOut">
              <a:rPr lang="en-US" smtClean="0"/>
              <a:pPr/>
              <a:t>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959D-12EE-4F77-A11C-DDA4ECDED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DB9B-8FFD-467E-ADBA-83069499190A}" type="datetimeFigureOut">
              <a:rPr lang="en-US" smtClean="0"/>
              <a:pPr/>
              <a:t>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959D-12EE-4F77-A11C-DDA4ECDED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DB9B-8FFD-467E-ADBA-83069499190A}" type="datetimeFigureOut">
              <a:rPr lang="en-US" smtClean="0"/>
              <a:pPr/>
              <a:t>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959D-12EE-4F77-A11C-DDA4ECDED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DB9B-8FFD-467E-ADBA-83069499190A}" type="datetimeFigureOut">
              <a:rPr lang="en-US" smtClean="0"/>
              <a:pPr/>
              <a:t>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959D-12EE-4F77-A11C-DDA4ECDED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DB9B-8FFD-467E-ADBA-83069499190A}" type="datetimeFigureOut">
              <a:rPr lang="en-US" smtClean="0"/>
              <a:pPr/>
              <a:t>2/10/2013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959D-12EE-4F77-A11C-DDA4ECDED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DB9B-8FFD-467E-ADBA-83069499190A}" type="datetimeFigureOut">
              <a:rPr lang="en-US" smtClean="0"/>
              <a:pPr/>
              <a:t>2/10/2013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959D-12EE-4F77-A11C-DDA4ECDED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DB9B-8FFD-467E-ADBA-83069499190A}" type="datetimeFigureOut">
              <a:rPr lang="en-US" smtClean="0"/>
              <a:pPr/>
              <a:t>2/10/2013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959D-12EE-4F77-A11C-DDA4ECDED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DB9B-8FFD-467E-ADBA-83069499190A}" type="datetimeFigureOut">
              <a:rPr lang="en-US" smtClean="0"/>
              <a:pPr/>
              <a:t>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959D-12EE-4F77-A11C-DDA4ECDED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DB9B-8FFD-467E-ADBA-83069499190A}" type="datetimeFigureOut">
              <a:rPr lang="en-US" smtClean="0"/>
              <a:pPr/>
              <a:t>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959D-12EE-4F77-A11C-DDA4ECDED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BDB9B-8FFD-467E-ADBA-83069499190A}" type="datetimeFigureOut">
              <a:rPr lang="en-US" smtClean="0"/>
              <a:pPr/>
              <a:t>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6959D-12EE-4F77-A11C-DDA4ECDED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pPr algn="l"/>
            <a:r>
              <a:rPr lang="en-US" b="1" dirty="0" smtClean="0"/>
              <a:t>Project:</a:t>
            </a:r>
            <a:br>
              <a:rPr lang="en-US" b="1" dirty="0" smtClean="0"/>
            </a:br>
            <a:r>
              <a:rPr lang="en-US" b="1" dirty="0" smtClean="0"/>
              <a:t>Student/Teacher </a:t>
            </a:r>
            <a:r>
              <a:rPr lang="en-US" b="1" dirty="0" smtClean="0"/>
              <a:t>Planner.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86000"/>
            <a:ext cx="6400800" cy="3352800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Red Team.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Team members</a:t>
            </a:r>
            <a:r>
              <a:rPr lang="en-US" dirty="0" smtClean="0"/>
              <a:t>: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	Ursula </a:t>
            </a:r>
            <a:r>
              <a:rPr lang="en-US" dirty="0" err="1" smtClean="0"/>
              <a:t>Messick</a:t>
            </a:r>
            <a:endParaRPr lang="en-US" dirty="0" smtClean="0"/>
          </a:p>
          <a:p>
            <a:pPr algn="l"/>
            <a:r>
              <a:rPr lang="en-US" dirty="0" smtClean="0"/>
              <a:t>	Devon Smart</a:t>
            </a:r>
          </a:p>
          <a:p>
            <a:pPr algn="l"/>
            <a:r>
              <a:rPr lang="en-US" dirty="0" smtClean="0"/>
              <a:t>	Ian Graham</a:t>
            </a:r>
          </a:p>
          <a:p>
            <a:pPr algn="l"/>
            <a:r>
              <a:rPr lang="en-US" dirty="0" smtClean="0"/>
              <a:t>	Asher </a:t>
            </a:r>
            <a:r>
              <a:rPr lang="en-US" dirty="0" err="1" smtClean="0"/>
              <a:t>Silbeman</a:t>
            </a:r>
            <a:endParaRPr lang="en-US" dirty="0" smtClean="0"/>
          </a:p>
          <a:p>
            <a:pPr algn="l"/>
            <a:r>
              <a:rPr lang="en-US" dirty="0" smtClean="0"/>
              <a:t>	Ronen Adam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Mentor: Michael Parker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Students with ADHD often require assistance with academic planning.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This project seeks to </a:t>
            </a:r>
            <a:r>
              <a:rPr lang="en-US" dirty="0" smtClean="0"/>
              <a:t>develop a tool that: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Helps teachers </a:t>
            </a:r>
            <a:r>
              <a:rPr lang="en-US" dirty="0" smtClean="0"/>
              <a:t>and </a:t>
            </a:r>
            <a:r>
              <a:rPr lang="en-US" dirty="0" smtClean="0"/>
              <a:t>students plan </a:t>
            </a:r>
            <a:r>
              <a:rPr lang="en-US" dirty="0" smtClean="0"/>
              <a:t>a homework project schedule together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Synchs with Google Calendar.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err="1" smtClean="0"/>
              <a:t>Templated</a:t>
            </a:r>
            <a:r>
              <a:rPr lang="en-US" dirty="0" smtClean="0"/>
              <a:t> project events:</a:t>
            </a:r>
          </a:p>
          <a:p>
            <a:r>
              <a:rPr lang="en-US" dirty="0" smtClean="0"/>
              <a:t>The teacher has a master calendar </a:t>
            </a:r>
            <a:r>
              <a:rPr lang="en-US" dirty="0" smtClean="0"/>
              <a:t>interface.</a:t>
            </a:r>
          </a:p>
          <a:p>
            <a:r>
              <a:rPr lang="en-US" dirty="0" smtClean="0"/>
              <a:t>Creates </a:t>
            </a:r>
            <a:r>
              <a:rPr lang="en-US" dirty="0" smtClean="0"/>
              <a:t>a </a:t>
            </a:r>
            <a:r>
              <a:rPr lang="en-US" dirty="0" err="1" smtClean="0"/>
              <a:t>templated</a:t>
            </a:r>
            <a:r>
              <a:rPr lang="en-US" dirty="0" smtClean="0"/>
              <a:t> project event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Set Milestones:</a:t>
            </a:r>
          </a:p>
          <a:p>
            <a:r>
              <a:rPr lang="en-US" dirty="0" smtClean="0"/>
              <a:t>A homework project can have</a:t>
            </a:r>
            <a:r>
              <a:rPr lang="en-US" dirty="0" smtClean="0"/>
              <a:t> some </a:t>
            </a:r>
            <a:r>
              <a:rPr lang="en-US" dirty="0" smtClean="0"/>
              <a:t>number of milestones.</a:t>
            </a:r>
          </a:p>
          <a:p>
            <a:r>
              <a:rPr lang="en-US" dirty="0" smtClean="0"/>
              <a:t>Milestones are evenly laid out between </a:t>
            </a:r>
            <a:r>
              <a:rPr lang="en-US" dirty="0" smtClean="0"/>
              <a:t>the start date and the deadline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Check Progress:</a:t>
            </a:r>
          </a:p>
          <a:p>
            <a:r>
              <a:rPr lang="en-US" dirty="0" smtClean="0"/>
              <a:t>The student posts progress on each milestone.</a:t>
            </a:r>
          </a:p>
          <a:p>
            <a:r>
              <a:rPr lang="en-US" dirty="0" smtClean="0"/>
              <a:t>The teacher keeps </a:t>
            </a:r>
            <a:r>
              <a:rPr lang="en-US" dirty="0" smtClean="0"/>
              <a:t>tracks and marks </a:t>
            </a:r>
            <a:r>
              <a:rPr lang="en-US" dirty="0" smtClean="0"/>
              <a:t>progress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Interactivity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dirty="0" smtClean="0"/>
              <a:t>Teachers and students can be in synch about project </a:t>
            </a:r>
            <a:r>
              <a:rPr lang="en-US" dirty="0" smtClean="0"/>
              <a:t>expectations.</a:t>
            </a:r>
            <a:endParaRPr lang="en-US" dirty="0" smtClean="0"/>
          </a:p>
          <a:p>
            <a:r>
              <a:rPr lang="en-US" dirty="0" smtClean="0"/>
              <a:t>Corrective actions can be taken if appropriate progress is </a:t>
            </a:r>
            <a:r>
              <a:rPr lang="en-US" smtClean="0"/>
              <a:t>not </a:t>
            </a:r>
            <a:r>
              <a:rPr lang="en-US" smtClean="0"/>
              <a:t>made</a:t>
            </a:r>
            <a:br>
              <a:rPr lang="en-US" smtClean="0"/>
            </a:br>
            <a:r>
              <a:rPr lang="en-US" smtClean="0"/>
              <a:t>before </a:t>
            </a:r>
            <a:r>
              <a:rPr lang="en-US" dirty="0" smtClean="0"/>
              <a:t>the deadline.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Browser-based </a:t>
            </a:r>
            <a:r>
              <a:rPr lang="en-US" dirty="0" smtClean="0"/>
              <a:t>interface.</a:t>
            </a:r>
          </a:p>
          <a:p>
            <a:r>
              <a:rPr lang="en-US" dirty="0" smtClean="0"/>
              <a:t>PHP.</a:t>
            </a:r>
          </a:p>
          <a:p>
            <a:r>
              <a:rPr lang="en-US" dirty="0" smtClean="0"/>
              <a:t>Google calendar synchronization.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38</TotalTime>
  <Words>144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Project: Student/Teacher Planner.</vt:lpstr>
      <vt:lpstr>Problem</vt:lpstr>
      <vt:lpstr>Solution</vt:lpstr>
      <vt:lpstr>How</vt:lpstr>
      <vt:lpstr>Technology</vt:lpstr>
      <vt:lpstr>Demo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Student/Teacher Planner.</dc:title>
  <dc:creator>e</dc:creator>
  <cp:lastModifiedBy>e</cp:lastModifiedBy>
  <cp:revision>38</cp:revision>
  <dcterms:created xsi:type="dcterms:W3CDTF">2013-02-10T18:30:03Z</dcterms:created>
  <dcterms:modified xsi:type="dcterms:W3CDTF">2013-02-10T19:09:37Z</dcterms:modified>
</cp:coreProperties>
</file>