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2" r:id="rId3"/>
    <p:sldId id="259" r:id="rId4"/>
    <p:sldId id="272" r:id="rId5"/>
    <p:sldId id="273" r:id="rId6"/>
    <p:sldId id="265" r:id="rId7"/>
    <p:sldId id="267" r:id="rId8"/>
    <p:sldId id="260" r:id="rId9"/>
    <p:sldId id="263" r:id="rId10"/>
    <p:sldId id="266" r:id="rId11"/>
    <p:sldId id="270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F24"/>
    <a:srgbClr val="4C7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FA74-210B-814B-A265-6467A7DDB50F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CF42-FC82-3E4A-B566-63D2194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1CF42-FC82-3E4A-B566-63D21942F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BD59-20BC-CE42-B31F-B9AFDACD132E}" type="datetimeFigureOut">
              <a:rPr lang="en-US" smtClean="0"/>
              <a:t>22/01/2012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D875-C50C-3146-AAB7-CA692993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io.phpfogapp.com/web/" TargetMode="Externa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dio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356415"/>
            <a:ext cx="6545395" cy="420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5625" y="4984750"/>
            <a:ext cx="806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cs typeface="Arial Rounded MT Bold"/>
              </a:rPr>
              <a:t>Team Members</a:t>
            </a:r>
          </a:p>
          <a:p>
            <a:pPr algn="ctr"/>
            <a:endParaRPr lang="en-US" sz="2000" dirty="0">
              <a:latin typeface="Arial Rounded MT Bold"/>
              <a:cs typeface="Arial Rounded MT Bold"/>
            </a:endParaRPr>
          </a:p>
          <a:p>
            <a:pPr algn="ctr"/>
            <a:r>
              <a:rPr lang="en-US" sz="2000" dirty="0" smtClean="0">
                <a:latin typeface="Arial Rounded MT Bold"/>
                <a:cs typeface="Arial Rounded MT Bold"/>
              </a:rPr>
              <a:t>Christina Chu  </a:t>
            </a:r>
            <a:r>
              <a:rPr lang="en-US" sz="2000" smtClean="0">
                <a:latin typeface="Arial Rounded MT Bold"/>
                <a:cs typeface="Arial Rounded MT Bold"/>
              </a:rPr>
              <a:t>Cynthia Lee   </a:t>
            </a:r>
            <a:r>
              <a:rPr lang="en-US" sz="2000" dirty="0" smtClean="0">
                <a:latin typeface="Arial Rounded MT Bold"/>
                <a:cs typeface="Arial Rounded MT Bold"/>
              </a:rPr>
              <a:t>Janice </a:t>
            </a:r>
            <a:r>
              <a:rPr lang="en-US" sz="2000" smtClean="0">
                <a:latin typeface="Arial Rounded MT Bold"/>
                <a:cs typeface="Arial Rounded MT Bold"/>
              </a:rPr>
              <a:t>Leung   </a:t>
            </a:r>
            <a:r>
              <a:rPr lang="en-US" sz="2000" dirty="0" smtClean="0">
                <a:latin typeface="Arial Rounded MT Bold"/>
                <a:cs typeface="Arial Rounded MT Bold"/>
              </a:rPr>
              <a:t>Tal </a:t>
            </a:r>
            <a:r>
              <a:rPr lang="en-US" sz="2000" smtClean="0">
                <a:latin typeface="Arial Rounded MT Bold"/>
                <a:cs typeface="Arial Rounded MT Bold"/>
              </a:rPr>
              <a:t>Levy   </a:t>
            </a:r>
            <a:r>
              <a:rPr lang="en-US" sz="2000" dirty="0" smtClean="0">
                <a:latin typeface="Arial Rounded MT Bold"/>
                <a:cs typeface="Arial Rounded MT Bold"/>
              </a:rPr>
              <a:t>Kevin </a:t>
            </a:r>
            <a:r>
              <a:rPr lang="en-US" sz="2000" dirty="0" err="1" smtClean="0">
                <a:latin typeface="Arial Rounded MT Bold"/>
                <a:cs typeface="Arial Rounded MT Bold"/>
              </a:rPr>
              <a:t>Mak</a:t>
            </a:r>
            <a:r>
              <a:rPr lang="en-US" sz="2000" dirty="0" smtClean="0">
                <a:latin typeface="Arial Rounded MT Bold"/>
                <a:cs typeface="Arial Rounded MT Bold"/>
              </a:rPr>
              <a:t> </a:t>
            </a:r>
            <a:endParaRPr lang="en-US" sz="2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29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1"/>
            <a:ext cx="9144000" cy="4507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Screen Reader Compatibility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4" name="Donut 3"/>
          <p:cNvSpPr/>
          <p:nvPr/>
        </p:nvSpPr>
        <p:spPr>
          <a:xfrm>
            <a:off x="857249" y="1714501"/>
            <a:ext cx="1349375" cy="587374"/>
          </a:xfrm>
          <a:prstGeom prst="donut">
            <a:avLst>
              <a:gd name="adj" fmla="val 362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2698750" y="1936750"/>
            <a:ext cx="1047750" cy="2444749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476751" y="1873250"/>
            <a:ext cx="1143000" cy="1000125"/>
          </a:xfrm>
          <a:prstGeom prst="donut">
            <a:avLst>
              <a:gd name="adj" fmla="val 48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460876" y="3500438"/>
            <a:ext cx="1809750" cy="881061"/>
          </a:xfrm>
          <a:prstGeom prst="wedgeEllipseCallout">
            <a:avLst>
              <a:gd name="adj1" fmla="val -7864"/>
              <a:gd name="adj2" fmla="val -1393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Forward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58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Demo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pPr marL="0" indent="0" algn="ctr">
              <a:buNone/>
            </a:pPr>
            <a:endParaRPr lang="hu-HU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  <a:hlinkClick r:id="rId2"/>
            </a:endParaRPr>
          </a:p>
          <a:p>
            <a:pPr marL="0" indent="0" algn="ctr">
              <a:buNone/>
            </a:pPr>
            <a:endParaRPr lang="hu-HU" sz="4000" dirty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  <a:hlinkClick r:id="rId2"/>
            </a:endParaRPr>
          </a:p>
          <a:p>
            <a:pPr marL="0" indent="0" algn="ctr">
              <a:buNone/>
            </a:pPr>
            <a:endParaRPr lang="hu-HU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  <a:hlinkClick r:id="rId2"/>
            </a:endParaRPr>
          </a:p>
          <a:p>
            <a:pPr marL="0" indent="0" algn="ctr">
              <a:buNone/>
            </a:pPr>
            <a:r>
              <a:rPr lang="hu-HU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  <a:hlinkClick r:id="rId2"/>
              </a:rPr>
              <a:t>http</a:t>
            </a:r>
            <a:r>
              <a:rPr lang="hu-HU" sz="40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  <a:hlinkClick r:id="rId2"/>
              </a:rPr>
              <a:t>://ardio.phpfogapp.com</a:t>
            </a:r>
            <a:r>
              <a:rPr lang="hu-HU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  <a:hlinkClick r:id="rId2"/>
              </a:rPr>
              <a:t>/</a:t>
            </a:r>
            <a:endParaRPr lang="hu-HU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8416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10" descr="ardiolog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6" r="-8446"/>
          <a:stretch>
            <a:fillRect/>
          </a:stretch>
        </p:blipFill>
        <p:spPr>
          <a:xfrm>
            <a:off x="2467324" y="2033260"/>
            <a:ext cx="4282835" cy="23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Future Features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Playlist creation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Social Network Integration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Responsive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Webdesign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ARIA Tags</a:t>
            </a:r>
          </a:p>
          <a:p>
            <a:pPr lvl="1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Screen Change Notification</a:t>
            </a: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841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your keys"/>
              <a:cs typeface="your keys"/>
            </a:endParaRPr>
          </a:p>
        </p:txBody>
      </p:sp>
    </p:spTree>
    <p:extLst>
      <p:ext uri="{BB962C8B-B14F-4D97-AF65-F5344CB8AC3E}">
        <p14:creationId xmlns:p14="http://schemas.microsoft.com/office/powerpoint/2010/main" val="31347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What is </a:t>
            </a:r>
            <a:r>
              <a:rPr lang="en-US" dirty="0" err="1" smtClean="0">
                <a:latin typeface="Arial Rounded MT Bold"/>
                <a:cs typeface="Arial Rounded MT Bold"/>
              </a:rPr>
              <a:t>aRdio</a:t>
            </a:r>
            <a:r>
              <a:rPr lang="en-US" dirty="0" smtClean="0">
                <a:latin typeface="Arial Rounded MT Bold"/>
                <a:cs typeface="Arial Rounded MT Bold"/>
              </a:rPr>
              <a:t>?</a:t>
            </a:r>
          </a:p>
          <a:p>
            <a:pPr lvl="1"/>
            <a:r>
              <a:rPr lang="en-US" dirty="0" smtClean="0">
                <a:latin typeface="Arial Rounded MT Bold"/>
                <a:cs typeface="Arial Rounded MT Bold"/>
              </a:rPr>
              <a:t>Accessible interface for music streaming</a:t>
            </a:r>
          </a:p>
          <a:p>
            <a:pPr lvl="1"/>
            <a:r>
              <a:rPr lang="en-US" dirty="0" smtClean="0">
                <a:latin typeface="Arial Rounded MT Bold"/>
                <a:cs typeface="Arial Rounded MT Bold"/>
              </a:rPr>
              <a:t>Built on </a:t>
            </a:r>
            <a:r>
              <a:rPr lang="en-US" dirty="0" err="1" smtClean="0">
                <a:latin typeface="Arial Rounded MT Bold"/>
                <a:cs typeface="Arial Rounded MT Bold"/>
              </a:rPr>
              <a:t>Rdio</a:t>
            </a:r>
            <a:r>
              <a:rPr lang="en-US" dirty="0" smtClean="0">
                <a:latin typeface="Arial Rounded MT Bold"/>
                <a:cs typeface="Arial Rounded MT Bold"/>
              </a:rPr>
              <a:t> free music service</a:t>
            </a:r>
          </a:p>
          <a:p>
            <a:pPr lvl="1"/>
            <a:r>
              <a:rPr lang="en-US" dirty="0" smtClean="0">
                <a:latin typeface="Arial Rounded MT Bold"/>
                <a:cs typeface="Arial Rounded MT Bold"/>
              </a:rPr>
              <a:t>Social integration features</a:t>
            </a:r>
          </a:p>
          <a:p>
            <a:pPr lvl="1"/>
            <a:r>
              <a:rPr lang="en-US" dirty="0" smtClean="0">
                <a:latin typeface="Arial Rounded MT Bold"/>
                <a:cs typeface="Arial Rounded MT Bold"/>
              </a:rPr>
              <a:t>Cross-platform compatibility</a:t>
            </a:r>
          </a:p>
        </p:txBody>
      </p:sp>
      <p:pic>
        <p:nvPicPr>
          <p:cNvPr id="4" name="Content Placeholder 10" descr="ardio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6" r="-8446"/>
          <a:stretch>
            <a:fillRect/>
          </a:stretch>
        </p:blipFill>
        <p:spPr>
          <a:xfrm>
            <a:off x="2467324" y="274638"/>
            <a:ext cx="4282835" cy="23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The Challenge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Build accessible interface for a music streaming service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Follow WAI/WCAG2 guidelines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Advanced features as time permits</a:t>
            </a: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64965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Technical Implementation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Rdio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 Playback/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W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eb Service API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Speech API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PHP5/Ajax/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jQuery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HTML/CSS</a:t>
            </a: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3484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Accessibility Points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Large Fonts and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Buttons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Keyboard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Control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Visual Cues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Voice Commands 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TTS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Screen Reader Compatibility</a:t>
            </a: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416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Large Fonts and Buttons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75"/>
            <a:ext cx="9144000" cy="38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7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Keyboard Control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  <a:p>
            <a:endParaRPr lang="en-US" sz="4000" dirty="0">
              <a:latin typeface="Arial Rounded MT Bold"/>
              <a:cs typeface="Arial Rounded MT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4714875"/>
            <a:ext cx="9525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" y="1908175"/>
            <a:ext cx="16891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537" y="1920875"/>
            <a:ext cx="1689100" cy="135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575" y="1908175"/>
            <a:ext cx="16891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625" y="4714875"/>
            <a:ext cx="952500" cy="914400"/>
          </a:xfrm>
          <a:prstGeom prst="rect">
            <a:avLst/>
          </a:prstGeom>
        </p:spPr>
      </p:pic>
      <p:sp>
        <p:nvSpPr>
          <p:cNvPr id="12" name="Up-Down Arrow 11"/>
          <p:cNvSpPr/>
          <p:nvPr/>
        </p:nvSpPr>
        <p:spPr>
          <a:xfrm>
            <a:off x="1025524" y="3425825"/>
            <a:ext cx="396875" cy="955675"/>
          </a:xfrm>
          <a:prstGeom prst="upDownArrow">
            <a:avLst>
              <a:gd name="adj1" fmla="val 58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3168649" y="3425825"/>
            <a:ext cx="396875" cy="955675"/>
          </a:xfrm>
          <a:prstGeom prst="upDownArrow">
            <a:avLst>
              <a:gd name="adj1" fmla="val 58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367337" y="3441700"/>
            <a:ext cx="396875" cy="955675"/>
          </a:xfrm>
          <a:prstGeom prst="upDownArrow">
            <a:avLst>
              <a:gd name="adj1" fmla="val 58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775" y="2114550"/>
            <a:ext cx="1270000" cy="1028700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7535861" y="3441700"/>
            <a:ext cx="396875" cy="955675"/>
          </a:xfrm>
          <a:prstGeom prst="upDownArrow">
            <a:avLst>
              <a:gd name="adj1" fmla="val 58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576763"/>
            <a:ext cx="1638300" cy="149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537" y="4576763"/>
            <a:ext cx="1638300" cy="149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575" y="4576763"/>
            <a:ext cx="1638300" cy="1498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5149" y="4576763"/>
            <a:ext cx="1638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25153"/>
              </p:ext>
            </p:extLst>
          </p:nvPr>
        </p:nvGraphicFramePr>
        <p:xfrm>
          <a:off x="273385" y="1560513"/>
          <a:ext cx="8229600" cy="505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786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376092"/>
                          </a:solidFill>
                          <a:latin typeface="Arial Rounded MT Bold"/>
                          <a:cs typeface="Arial Rounded MT Bold"/>
                        </a:rPr>
                        <a:t>Default</a:t>
                      </a:r>
                      <a:endParaRPr lang="en-US" sz="3200" dirty="0">
                        <a:solidFill>
                          <a:srgbClr val="376092"/>
                        </a:solidFill>
                        <a:latin typeface="Arial Rounded MT Bold"/>
                        <a:cs typeface="Arial Rounded MT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927">
                <a:tc>
                  <a:txBody>
                    <a:bodyPr/>
                    <a:lstStyle/>
                    <a:p>
                      <a:pPr lvl="0" algn="ctr"/>
                      <a:r>
                        <a:rPr lang="en-US" sz="3200" dirty="0" smtClean="0">
                          <a:latin typeface="Arial Rounded MT Bold"/>
                          <a:cs typeface="Arial Rounded MT Bold"/>
                        </a:rPr>
                        <a:t>Mouse</a:t>
                      </a:r>
                    </a:p>
                    <a:p>
                      <a:pPr lvl="0" algn="ctr"/>
                      <a:r>
                        <a:rPr lang="en-US" sz="3200" dirty="0" smtClean="0">
                          <a:latin typeface="Arial Rounded MT Bold"/>
                          <a:cs typeface="Arial Rounded MT Bold"/>
                        </a:rPr>
                        <a:t>Rollover</a:t>
                      </a:r>
                      <a:endParaRPr lang="en-US" sz="32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92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Visual Cues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376092"/>
              </a:solidFill>
              <a:latin typeface="Arial Rounded MT Bold"/>
              <a:cs typeface="Arial Rounded MT Bold"/>
            </a:endParaRPr>
          </a:p>
          <a:p>
            <a:endParaRPr lang="en-US" dirty="0" smtClean="0">
              <a:solidFill>
                <a:srgbClr val="376092"/>
              </a:solidFill>
              <a:latin typeface="Arial Rounded MT Bold"/>
              <a:cs typeface="Arial Rounded MT Bold"/>
            </a:endParaRPr>
          </a:p>
          <a:p>
            <a:endParaRPr lang="en-US" dirty="0">
              <a:solidFill>
                <a:srgbClr val="376092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60" y="1574800"/>
            <a:ext cx="16891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1600200"/>
            <a:ext cx="16891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4986587"/>
            <a:ext cx="16891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960" y="4986587"/>
            <a:ext cx="16891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775" y="4986587"/>
            <a:ext cx="16891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775" y="1587500"/>
            <a:ext cx="1689100" cy="135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775" y="3210328"/>
            <a:ext cx="16891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7700" y="3210328"/>
            <a:ext cx="16891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7960" y="3210328"/>
            <a:ext cx="16891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986587"/>
            <a:ext cx="172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750" y="2480630"/>
            <a:ext cx="2428875" cy="369332"/>
          </a:xfrm>
          <a:prstGeom prst="rect">
            <a:avLst/>
          </a:prstGeom>
          <a:solidFill>
            <a:srgbClr val="67FF2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Press to Speak Button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97461" r="-97461"/>
          <a:stretch>
            <a:fillRect/>
          </a:stretch>
        </p:blipFill>
        <p:spPr>
          <a:xfrm>
            <a:off x="1165225" y="2480630"/>
            <a:ext cx="4178300" cy="22979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 Rounded MT Bold"/>
                <a:cs typeface="Arial Rounded MT Bold"/>
              </a:rPr>
              <a:t>Voice Commands</a:t>
            </a:r>
            <a:endParaRPr lang="en-US" dirty="0">
              <a:solidFill>
                <a:srgbClr val="00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1450" y="3516471"/>
            <a:ext cx="2436813" cy="1262063"/>
          </a:xfrm>
          <a:prstGeom prst="wedgeEllipseCallout">
            <a:avLst>
              <a:gd name="adj1" fmla="val 32826"/>
              <a:gd name="adj2" fmla="val 695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Play Song</a:t>
            </a:r>
            <a:endParaRPr lang="en-US" sz="2400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43375" y="3111500"/>
            <a:ext cx="1428750" cy="12541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1923378"/>
            <a:ext cx="2946400" cy="2755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7925" y="4888032"/>
            <a:ext cx="260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Arial Rounded MT Bold"/>
                <a:cs typeface="Arial Rounded MT Bold"/>
              </a:rPr>
              <a:t>Pumped Up Kicks</a:t>
            </a:r>
          </a:p>
          <a:p>
            <a:pPr algn="ctr"/>
            <a:r>
              <a:rPr lang="en-US" sz="2000" dirty="0" smtClean="0">
                <a:latin typeface="Arial Rounded MT Bold"/>
                <a:cs typeface="Arial Rounded MT Bold"/>
              </a:rPr>
              <a:t>Foster the People</a:t>
            </a:r>
          </a:p>
          <a:p>
            <a:pPr algn="ctr"/>
            <a:r>
              <a:rPr lang="en-US" sz="2000" i="1" dirty="0" smtClean="0">
                <a:latin typeface="Arial Rounded MT Bold"/>
                <a:cs typeface="Arial Rounded MT Bold"/>
              </a:rPr>
              <a:t>Torches</a:t>
            </a:r>
            <a:endParaRPr lang="en-US" sz="2000" i="1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309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141</Words>
  <Application>Microsoft Macintosh PowerPoint</Application>
  <PresentationFormat>On-screen Show (4:3)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The Challenge</vt:lpstr>
      <vt:lpstr>Technical Implementation</vt:lpstr>
      <vt:lpstr>Accessibility Points</vt:lpstr>
      <vt:lpstr>Large Fonts and Buttons</vt:lpstr>
      <vt:lpstr>Keyboard Control</vt:lpstr>
      <vt:lpstr>Visual Cues</vt:lpstr>
      <vt:lpstr>Voice Commands</vt:lpstr>
      <vt:lpstr>Screen Reader Compatibility</vt:lpstr>
      <vt:lpstr>Demo</vt:lpstr>
      <vt:lpstr>Future Features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Chu</dc:creator>
  <cp:lastModifiedBy>Christina Chu</cp:lastModifiedBy>
  <cp:revision>41</cp:revision>
  <dcterms:created xsi:type="dcterms:W3CDTF">2012-01-22T06:23:19Z</dcterms:created>
  <dcterms:modified xsi:type="dcterms:W3CDTF">2012-01-23T02:03:51Z</dcterms:modified>
</cp:coreProperties>
</file>