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5"/>
  </p:notesMasterIdLst>
  <p:sldIdLst>
    <p:sldId id="268" r:id="rId2"/>
    <p:sldId id="269" r:id="rId3"/>
    <p:sldId id="270" r:id="rId4"/>
    <p:sldId id="257" r:id="rId5"/>
    <p:sldId id="259" r:id="rId6"/>
    <p:sldId id="260" r:id="rId7"/>
    <p:sldId id="261" r:id="rId8"/>
    <p:sldId id="262" r:id="rId9"/>
    <p:sldId id="264" r:id="rId10"/>
    <p:sldId id="265" r:id="rId11"/>
    <p:sldId id="266" r:id="rId12"/>
    <p:sldId id="267"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smtClean="0"/>
            <a:t> </a:t>
          </a:r>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0EC46556-402C-461E-AAA5-A8BE8496313F}" type="presOf" srcId="{FA5DAFA6-457E-49F6-B736-32DEAEEF0772}" destId="{0DD03D7D-FAC1-481A-978E-0FC316677580}" srcOrd="0" destOrd="0" presId="urn:microsoft.com/office/officeart/2005/8/layout/list1"/>
    <dgm:cxn modelId="{1624F4C0-3F40-4D55-80E1-14D3294DD640}" type="presOf" srcId="{21C52058-BC9D-4543-AB6B-54CB2494D5ED}" destId="{AF0087CF-9BEC-4741-875B-B425D667BB5A}" srcOrd="0" destOrd="2" presId="urn:microsoft.com/office/officeart/2005/8/layout/list1"/>
    <dgm:cxn modelId="{6E1B8D73-9284-40D0-B592-FAC4FFE5AC85}" srcId="{FA5DAFA6-457E-49F6-B736-32DEAEEF0772}" destId="{21C52058-BC9D-4543-AB6B-54CB2494D5ED}" srcOrd="2" destOrd="0" parTransId="{5E2155F1-9F87-4338-BFC7-2AAFEF88B85B}" sibTransId="{6C15CCA6-48F0-4E31-B08D-CDB60DE076F7}"/>
    <dgm:cxn modelId="{EB2DE28E-542E-4E69-8EB8-F1554A3797A3}" srcId="{E9577FEC-D5BF-479D-ACCF-F0F7BFF96E17}" destId="{FA5DAFA6-457E-49F6-B736-32DEAEEF0772}" srcOrd="1" destOrd="0" parTransId="{4A93C994-8FB3-4DBA-9FCF-2883E33CFF16}" sibTransId="{6CED30A7-6439-4E9B-9F41-FAC4EFDCD626}"/>
    <dgm:cxn modelId="{64ED0061-6058-4F8B-BF68-838468947E1C}"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59F53E74-2B2A-4B59-9622-F9D24C26E238}" type="presOf" srcId="{32D40747-F688-4E5A-B839-08527787CBB2}" destId="{186FC912-8FD6-45F1-9B46-E818AAAF259D}" srcOrd="1" destOrd="0" presId="urn:microsoft.com/office/officeart/2005/8/layout/list1"/>
    <dgm:cxn modelId="{B72E1728-51CB-40D1-ACFE-ECD676D0D26E}" type="presOf" srcId="{143934E3-6717-4DB9-9B19-71214FFE2F5F}" destId="{AF0087CF-9BEC-4741-875B-B425D667BB5A}" srcOrd="0" destOrd="3" presId="urn:microsoft.com/office/officeart/2005/8/layout/list1"/>
    <dgm:cxn modelId="{BDB871A1-7206-4FFA-BF83-351EF6FC7FD1}" type="presOf" srcId="{339A064B-1535-446A-BA24-18CC65BC63E1}" destId="{AF0087CF-9BEC-4741-875B-B425D667BB5A}" srcOrd="0" destOrd="1" presId="urn:microsoft.com/office/officeart/2005/8/layout/list1"/>
    <dgm:cxn modelId="{A19CBEB4-0423-4B42-AAF5-1163758A9CFC}" type="presOf" srcId="{FA5DAFA6-457E-49F6-B736-32DEAEEF0772}" destId="{E628782C-B0E1-45ED-B07B-2160F6D196E3}" srcOrd="1"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2B658C51-2B28-4071-88AB-462723F40223}" srcId="{E9577FEC-D5BF-479D-ACCF-F0F7BFF96E17}" destId="{32D40747-F688-4E5A-B839-08527787CBB2}" srcOrd="0" destOrd="0" parTransId="{0C76DF6F-0E98-484B-B148-3191E004D43D}" sibTransId="{89E61631-FBC9-4E79-BD11-E7CFEB670BEE}"/>
    <dgm:cxn modelId="{4920E1BD-4ECE-45DE-AA39-3B21D0A941E8}" type="presOf" srcId="{D2E69E3C-D041-497E-A784-68375FC2BA00}" destId="{1809CE72-AED7-4380-9F32-7F516ADA3C8E}" srcOrd="0" destOrd="0" presId="urn:microsoft.com/office/officeart/2005/8/layout/list1"/>
    <dgm:cxn modelId="{743311F2-5630-4B11-A329-61371364A550}" type="presOf" srcId="{E9577FEC-D5BF-479D-ACCF-F0F7BFF96E17}" destId="{D6F2FECF-BD31-4181-99AD-10A20906C78C}"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B2EED6A0-2796-4668-BFA5-122D26394AC6}" type="presOf" srcId="{32D40747-F688-4E5A-B839-08527787CBB2}" destId="{4A3DF150-CAC8-406A-A874-BBD218C3F887}" srcOrd="0" destOrd="0" presId="urn:microsoft.com/office/officeart/2005/8/layout/list1"/>
    <dgm:cxn modelId="{CFC3F76D-F4E8-4703-BF79-3698CC6AA383}" type="presParOf" srcId="{D6F2FECF-BD31-4181-99AD-10A20906C78C}" destId="{CB709A83-D005-497C-B01D-2909A77E0E3A}" srcOrd="0" destOrd="0" presId="urn:microsoft.com/office/officeart/2005/8/layout/list1"/>
    <dgm:cxn modelId="{8B739A70-DC9E-4F04-AD51-F0754AC0B57C}" type="presParOf" srcId="{CB709A83-D005-497C-B01D-2909A77E0E3A}" destId="{4A3DF150-CAC8-406A-A874-BBD218C3F887}" srcOrd="0" destOrd="0" presId="urn:microsoft.com/office/officeart/2005/8/layout/list1"/>
    <dgm:cxn modelId="{D88E2C58-9464-4452-8F6B-1AF05BC5B866}" type="presParOf" srcId="{CB709A83-D005-497C-B01D-2909A77E0E3A}" destId="{186FC912-8FD6-45F1-9B46-E818AAAF259D}" srcOrd="1" destOrd="0" presId="urn:microsoft.com/office/officeart/2005/8/layout/list1"/>
    <dgm:cxn modelId="{BDFABEDD-85B5-4AB3-9DF9-48A331DE3BAC}" type="presParOf" srcId="{D6F2FECF-BD31-4181-99AD-10A20906C78C}" destId="{B37EDFF7-21D5-452D-B4AA-457EAB68970B}" srcOrd="1" destOrd="0" presId="urn:microsoft.com/office/officeart/2005/8/layout/list1"/>
    <dgm:cxn modelId="{60932AB2-67A5-4FDC-BA24-F14BCE00758B}" type="presParOf" srcId="{D6F2FECF-BD31-4181-99AD-10A20906C78C}" destId="{1809CE72-AED7-4380-9F32-7F516ADA3C8E}" srcOrd="2" destOrd="0" presId="urn:microsoft.com/office/officeart/2005/8/layout/list1"/>
    <dgm:cxn modelId="{048D4787-A253-4BF8-B9C4-A032A5164501}" type="presParOf" srcId="{D6F2FECF-BD31-4181-99AD-10A20906C78C}" destId="{539BD620-9A58-430F-9DDB-58CA364ACCB8}" srcOrd="3" destOrd="0" presId="urn:microsoft.com/office/officeart/2005/8/layout/list1"/>
    <dgm:cxn modelId="{2EE9B15B-E444-498D-ABD3-1DC849352B7E}" type="presParOf" srcId="{D6F2FECF-BD31-4181-99AD-10A20906C78C}" destId="{30010488-AF56-428B-8C34-AE0149D1A8B7}" srcOrd="4" destOrd="0" presId="urn:microsoft.com/office/officeart/2005/8/layout/list1"/>
    <dgm:cxn modelId="{A70691A9-1FB4-4877-9AAF-8B3AC405A9C2}" type="presParOf" srcId="{30010488-AF56-428B-8C34-AE0149D1A8B7}" destId="{0DD03D7D-FAC1-481A-978E-0FC316677580}" srcOrd="0" destOrd="0" presId="urn:microsoft.com/office/officeart/2005/8/layout/list1"/>
    <dgm:cxn modelId="{0DD79D23-ABAA-4339-9DD5-3E78FFFFDB4F}" type="presParOf" srcId="{30010488-AF56-428B-8C34-AE0149D1A8B7}" destId="{E628782C-B0E1-45ED-B07B-2160F6D196E3}" srcOrd="1" destOrd="0" presId="urn:microsoft.com/office/officeart/2005/8/layout/list1"/>
    <dgm:cxn modelId="{3DA019AC-2F12-4D97-A538-E59C6C1D701E}" type="presParOf" srcId="{D6F2FECF-BD31-4181-99AD-10A20906C78C}" destId="{4ABCE0E6-B504-437D-B5FA-302A947C6741}" srcOrd="5" destOrd="0" presId="urn:microsoft.com/office/officeart/2005/8/layout/list1"/>
    <dgm:cxn modelId="{C020BCC6-B673-4BE5-A306-B93ABA17D418}"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8FA0ACB3-00FB-4BBA-93DA-4CAAAF27151F}">
      <dgm:prSet/>
      <dgm:spPr/>
      <dgm:t>
        <a:bodyPr/>
        <a:lstStyle/>
        <a:p>
          <a:r>
            <a:rPr lang="en-US" dirty="0" smtClean="0"/>
            <a:t>Not allow for automated spamming.</a:t>
          </a:r>
        </a:p>
      </dgm:t>
    </dgm:pt>
    <dgm:pt modelId="{FCAD73E5-4EEC-45A1-AA92-8EE545C4EA5E}" type="parTrans" cxnId="{561E0F04-FD23-4D4E-8730-8813342244D6}">
      <dgm:prSet/>
      <dgm:spPr/>
      <dgm:t>
        <a:bodyPr/>
        <a:lstStyle/>
        <a:p>
          <a:endParaRPr lang="en-US"/>
        </a:p>
      </dgm:t>
    </dgm:pt>
    <dgm:pt modelId="{65D80577-5C52-46CE-B28F-6891E38918EB}" type="sibTrans" cxnId="{561E0F04-FD23-4D4E-8730-8813342244D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0CD7446A-9BA1-4526-85AF-E0857FA2A09E}">
      <dgm:prSet/>
      <dgm:spPr/>
      <dgm:t>
        <a:bodyPr/>
        <a:lstStyle/>
        <a:p>
          <a:r>
            <a:rPr lang="en-US" dirty="0" smtClean="0"/>
            <a:t>Store previous caption versions.</a:t>
          </a:r>
        </a:p>
      </dgm:t>
    </dgm:pt>
    <dgm:pt modelId="{92F15A59-929B-4DCF-A5C6-5ACC068639B2}" type="parTrans" cxnId="{D42792C6-22C5-46BF-8793-1D07FFDC02FA}">
      <dgm:prSet/>
      <dgm:spPr/>
      <dgm:t>
        <a:bodyPr/>
        <a:lstStyle/>
        <a:p>
          <a:endParaRPr lang="en-US"/>
        </a:p>
      </dgm:t>
    </dgm:pt>
    <dgm:pt modelId="{F2B69293-7BF2-45B1-82DC-43AFAD1F16F1}" type="sibTrans" cxnId="{D42792C6-22C5-46BF-8793-1D07FFDC02FA}">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AB10CAF6-E4CD-4E8A-A7AC-8B1E8744C747}" type="presOf" srcId="{0CD7446A-9BA1-4526-85AF-E0857FA2A09E}" destId="{CA1E2BF1-B0AB-4895-B69A-2F7B3B42EF3C}" srcOrd="0" destOrd="6" presId="urn:microsoft.com/office/officeart/2005/8/layout/list1"/>
    <dgm:cxn modelId="{94689744-2527-497E-A0D2-3DFE53CDCC48}" type="presOf" srcId="{87BB7EE1-4D29-4CCA-B372-B95AED09D489}" destId="{CA1E2BF1-B0AB-4895-B69A-2F7B3B42EF3C}" srcOrd="0" destOrd="5" presId="urn:microsoft.com/office/officeart/2005/8/layout/list1"/>
    <dgm:cxn modelId="{2A7B574D-4120-42D5-8871-A79FF3B4AD34}" srcId="{39BF1797-AF98-49D0-B587-7D2FE95969A2}" destId="{503CAA97-8D3C-42CD-9A3B-444A1F5ED98C}" srcOrd="0" destOrd="0" parTransId="{BF4B4505-4A47-412F-AF57-D908D859F72A}" sibTransId="{E5D42D31-2624-45A6-BC87-B81BFF956858}"/>
    <dgm:cxn modelId="{5815EABC-04BE-491E-9D46-907267B19B93}" srcId="{39BF1797-AF98-49D0-B587-7D2FE95969A2}" destId="{38A9EB49-481C-4EA6-A845-E9C8E8E1E544}" srcOrd="7" destOrd="0" parTransId="{3EB4D554-6EAC-49E0-B5A3-1666E7473029}" sibTransId="{64EC4285-3C46-4A9D-A7AA-D6E99B5D3B3C}"/>
    <dgm:cxn modelId="{B78797E4-AF57-4FA4-AABF-7725F2132ECD}" type="presOf" srcId="{39BF1797-AF98-49D0-B587-7D2FE95969A2}" destId="{64E50D1E-8A31-464C-A4D7-88F5B75EF846}" srcOrd="1" destOrd="0" presId="urn:microsoft.com/office/officeart/2005/8/layout/list1"/>
    <dgm:cxn modelId="{B8903EE4-5A9E-40D4-A788-9801C4EDEFC3}" type="presOf" srcId="{3A1A8373-93F0-412B-B4BA-805C96D77CA1}" destId="{CA1E2BF1-B0AB-4895-B69A-2F7B3B42EF3C}" srcOrd="0" destOrd="4" presId="urn:microsoft.com/office/officeart/2005/8/layout/list1"/>
    <dgm:cxn modelId="{04CEC6D5-46D6-435C-8EBE-00E31ABDF58D}" srcId="{39BF1797-AF98-49D0-B587-7D2FE95969A2}" destId="{FFCCCDC9-8BD7-4070-8BB1-F49AA4C0621F}" srcOrd="8" destOrd="0" parTransId="{B0B6DEED-2D2D-49D8-ADB5-DDAC3CF719BA}" sibTransId="{952BAB00-ED01-4E6D-A4C0-2F9D9BE55E81}"/>
    <dgm:cxn modelId="{AEFF315C-69F8-4D21-B004-55953805E34D}" srcId="{39BF1797-AF98-49D0-B587-7D2FE95969A2}" destId="{3A1A8373-93F0-412B-B4BA-805C96D77CA1}" srcOrd="4" destOrd="0" parTransId="{28A8909A-A266-43A5-AF39-E13B51A0BB07}" sibTransId="{8648FEFC-0A6B-4E3A-8591-42F74125DE6F}"/>
    <dgm:cxn modelId="{154B3CAF-12C2-4786-BF03-E299A66BEFF9}" type="presOf" srcId="{8FA0ACB3-00FB-4BBA-93DA-4CAAAF27151F}" destId="{CA1E2BF1-B0AB-4895-B69A-2F7B3B42EF3C}" srcOrd="0" destOrd="3" presId="urn:microsoft.com/office/officeart/2005/8/layout/list1"/>
    <dgm:cxn modelId="{043BB980-B719-4A97-A617-0308712ACED0}" type="presOf" srcId="{FFCCCDC9-8BD7-4070-8BB1-F49AA4C0621F}" destId="{CA1E2BF1-B0AB-4895-B69A-2F7B3B42EF3C}" srcOrd="0" destOrd="8" presId="urn:microsoft.com/office/officeart/2005/8/layout/list1"/>
    <dgm:cxn modelId="{2BDE1690-3026-4351-9364-D3C4B0A8281E}" type="presOf" srcId="{503CAA97-8D3C-42CD-9A3B-444A1F5ED98C}" destId="{CA1E2BF1-B0AB-4895-B69A-2F7B3B42EF3C}" srcOrd="0" destOrd="0" presId="urn:microsoft.com/office/officeart/2005/8/layout/list1"/>
    <dgm:cxn modelId="{9773EA84-B4AB-40BD-AD6C-5450244DEFA7}" type="presOf" srcId="{7B0F4F9E-478D-4EED-8F73-DB662091163B}" destId="{CA1E2BF1-B0AB-4895-B69A-2F7B3B42EF3C}" srcOrd="0" destOrd="1" presId="urn:microsoft.com/office/officeart/2005/8/layout/list1"/>
    <dgm:cxn modelId="{9CD96BAF-1E8E-40BD-8C74-837254B80DE5}" type="presOf" srcId="{38A9EB49-481C-4EA6-A845-E9C8E8E1E544}" destId="{CA1E2BF1-B0AB-4895-B69A-2F7B3B42EF3C}" srcOrd="0" destOrd="7" presId="urn:microsoft.com/office/officeart/2005/8/layout/list1"/>
    <dgm:cxn modelId="{38909320-D270-4DD8-985B-2E201743930F}" type="presOf" srcId="{7973E9F7-F023-457A-B616-0300C5072C3A}" destId="{CA1E2BF1-B0AB-4895-B69A-2F7B3B42EF3C}" srcOrd="0" destOrd="2" presId="urn:microsoft.com/office/officeart/2005/8/layout/list1"/>
    <dgm:cxn modelId="{E84BB915-9E93-400B-AFDA-7EF0E3C388C9}" type="presOf" srcId="{8722A5F9-14D6-4CE9-8029-B2CF02479303}" destId="{F3E948EE-4371-45E5-A293-95F38FE809F0}" srcOrd="0" destOrd="0" presId="urn:microsoft.com/office/officeart/2005/8/layout/list1"/>
    <dgm:cxn modelId="{93236B52-AF51-4C00-A48D-BC2FBA481EB9}" srcId="{39BF1797-AF98-49D0-B587-7D2FE95969A2}" destId="{7B0F4F9E-478D-4EED-8F73-DB662091163B}" srcOrd="1" destOrd="0" parTransId="{282F2255-B34A-4BDD-8C14-2E7F7F37DFD6}" sibTransId="{4C206C40-2E5F-4996-AF91-9A4CBFE4CC37}"/>
    <dgm:cxn modelId="{6C7859C2-6BDC-48A0-B9E2-6CE41255A9C6}" srcId="{39BF1797-AF98-49D0-B587-7D2FE95969A2}" destId="{7973E9F7-F023-457A-B616-0300C5072C3A}" srcOrd="2" destOrd="0" parTransId="{8F4CBCF4-7048-43E0-A6A6-EF48447175EC}" sibTransId="{8860994C-7409-4A9F-BCE1-0BB2C901CC49}"/>
    <dgm:cxn modelId="{D42792C6-22C5-46BF-8793-1D07FFDC02FA}" srcId="{39BF1797-AF98-49D0-B587-7D2FE95969A2}" destId="{0CD7446A-9BA1-4526-85AF-E0857FA2A09E}" srcOrd="6" destOrd="0" parTransId="{92F15A59-929B-4DCF-A5C6-5ACC068639B2}" sibTransId="{F2B69293-7BF2-45B1-82DC-43AFAD1F16F1}"/>
    <dgm:cxn modelId="{561E0F04-FD23-4D4E-8730-8813342244D6}" srcId="{39BF1797-AF98-49D0-B587-7D2FE95969A2}" destId="{8FA0ACB3-00FB-4BBA-93DA-4CAAAF27151F}" srcOrd="3" destOrd="0" parTransId="{FCAD73E5-4EEC-45A1-AA92-8EE545C4EA5E}" sibTransId="{65D80577-5C52-46CE-B28F-6891E38918EB}"/>
    <dgm:cxn modelId="{35A8002B-103D-44EB-BB02-07E8356EECF8}" srcId="{39BF1797-AF98-49D0-B587-7D2FE95969A2}" destId="{87BB7EE1-4D29-4CCA-B372-B95AED09D489}" srcOrd="5" destOrd="0" parTransId="{5237AE63-7B85-4892-86EB-A039B1AB1B71}" sibTransId="{51B13E36-5F59-4500-A041-7E6C48A16975}"/>
    <dgm:cxn modelId="{A91ABE52-DAAC-4AFA-9AD1-AB1173AC23A3}" type="presOf" srcId="{39BF1797-AF98-49D0-B587-7D2FE95969A2}" destId="{2F0261AD-2B76-42EE-9B5C-41042C74716E}" srcOrd="0" destOrd="0" presId="urn:microsoft.com/office/officeart/2005/8/layout/list1"/>
    <dgm:cxn modelId="{048EC641-05BB-45B8-881B-8F90A4C7BE88}" type="presParOf" srcId="{F3E948EE-4371-45E5-A293-95F38FE809F0}" destId="{5036D28F-CD75-4039-839E-C1495AE813FA}" srcOrd="0" destOrd="0" presId="urn:microsoft.com/office/officeart/2005/8/layout/list1"/>
    <dgm:cxn modelId="{7A60DC46-97E7-41B3-97C1-CCA30D2E4C9B}" type="presParOf" srcId="{5036D28F-CD75-4039-839E-C1495AE813FA}" destId="{2F0261AD-2B76-42EE-9B5C-41042C74716E}" srcOrd="0" destOrd="0" presId="urn:microsoft.com/office/officeart/2005/8/layout/list1"/>
    <dgm:cxn modelId="{F1A22179-D303-4641-A9EE-5E55D9E6608A}" type="presParOf" srcId="{5036D28F-CD75-4039-839E-C1495AE813FA}" destId="{64E50D1E-8A31-464C-A4D7-88F5B75EF846}" srcOrd="1" destOrd="0" presId="urn:microsoft.com/office/officeart/2005/8/layout/list1"/>
    <dgm:cxn modelId="{9DE553C9-7736-440F-A0D5-7CCB52653F95}" type="presParOf" srcId="{F3E948EE-4371-45E5-A293-95F38FE809F0}" destId="{FE413078-5672-4884-AFEC-F408EE8FB407}" srcOrd="1" destOrd="0" presId="urn:microsoft.com/office/officeart/2005/8/layout/list1"/>
    <dgm:cxn modelId="{F98F4113-8B2B-4523-8F88-A4DFDF4D86F2}"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2462A729-E693-42CD-B38A-99E84537BF30}" type="presOf" srcId="{39BF1797-AF98-49D0-B587-7D2FE95969A2}" destId="{64E50D1E-8A31-464C-A4D7-88F5B75EF846}" srcOrd="1" destOrd="0" presId="urn:microsoft.com/office/officeart/2005/8/layout/list1"/>
    <dgm:cxn modelId="{F27DF26A-B6F6-4EF8-8707-97387468FBE8}" type="presOf" srcId="{23DD25D5-2087-478D-93AD-A66FDDB51AAA}" destId="{CA1E2BF1-B0AB-4895-B69A-2F7B3B42EF3C}" srcOrd="0" destOrd="2" presId="urn:microsoft.com/office/officeart/2005/8/layout/list1"/>
    <dgm:cxn modelId="{7474778D-43D2-4516-B5D1-BF44BB9F71AE}" type="presOf" srcId="{AD9D53E4-31BD-49B1-AF2D-EC315466C665}" destId="{CA1E2BF1-B0AB-4895-B69A-2F7B3B42EF3C}" srcOrd="0" destOrd="5" presId="urn:microsoft.com/office/officeart/2005/8/layout/list1"/>
    <dgm:cxn modelId="{66F1A5DF-C3D0-4C7C-AB9E-563145A3F2DB}" type="presOf" srcId="{503CAA97-8D3C-42CD-9A3B-444A1F5ED98C}" destId="{CA1E2BF1-B0AB-4895-B69A-2F7B3B42EF3C}"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6292F75D-8DB3-4A57-8366-67DB5EE4A9E6}" type="presOf" srcId="{6702E3E8-726A-49F3-BB82-090F8F754670}" destId="{CA1E2BF1-B0AB-4895-B69A-2F7B3B42EF3C}" srcOrd="0" destOrd="1" presId="urn:microsoft.com/office/officeart/2005/8/layout/list1"/>
    <dgm:cxn modelId="{0FA3202F-735F-4DDD-8245-02F43F1F1EB8}" type="presOf" srcId="{E596CD55-8F66-43AD-A54B-5EEF64D4115C}" destId="{CA1E2BF1-B0AB-4895-B69A-2F7B3B42EF3C}" srcOrd="0" destOrd="3" presId="urn:microsoft.com/office/officeart/2005/8/layout/list1"/>
    <dgm:cxn modelId="{85E26419-D3D0-4CED-B5AB-8D2FE8CE1544}" type="presOf" srcId="{8722A5F9-14D6-4CE9-8029-B2CF02479303}" destId="{F3E948EE-4371-45E5-A293-95F38FE809F0}"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1EFBA235-0AE3-4F53-809D-DFA222FAF106}" type="presOf" srcId="{39BF1797-AF98-49D0-B587-7D2FE95969A2}" destId="{2F0261AD-2B76-42EE-9B5C-41042C74716E}" srcOrd="0" destOrd="0" presId="urn:microsoft.com/office/officeart/2005/8/layout/list1"/>
    <dgm:cxn modelId="{59777B13-5710-4123-870C-665E406FCC97}" type="presOf" srcId="{3DF8F181-7BE5-4986-96DE-9B8EE4D1E494}" destId="{CA1E2BF1-B0AB-4895-B69A-2F7B3B42EF3C}" srcOrd="0" destOrd="4" presId="urn:microsoft.com/office/officeart/2005/8/layout/list1"/>
    <dgm:cxn modelId="{4BACF65E-A002-42F9-94C5-D1497693DFFE}" type="presParOf" srcId="{F3E948EE-4371-45E5-A293-95F38FE809F0}" destId="{5036D28F-CD75-4039-839E-C1495AE813FA}" srcOrd="0" destOrd="0" presId="urn:microsoft.com/office/officeart/2005/8/layout/list1"/>
    <dgm:cxn modelId="{08D883CA-2D8A-4C57-B196-8EDB81AC0438}" type="presParOf" srcId="{5036D28F-CD75-4039-839E-C1495AE813FA}" destId="{2F0261AD-2B76-42EE-9B5C-41042C74716E}" srcOrd="0" destOrd="0" presId="urn:microsoft.com/office/officeart/2005/8/layout/list1"/>
    <dgm:cxn modelId="{92E728A9-4511-4720-AF23-D8BCEB2F26C7}" type="presParOf" srcId="{5036D28F-CD75-4039-839E-C1495AE813FA}" destId="{64E50D1E-8A31-464C-A4D7-88F5B75EF846}" srcOrd="1" destOrd="0" presId="urn:microsoft.com/office/officeart/2005/8/layout/list1"/>
    <dgm:cxn modelId="{F3BAC62B-3C84-4A3C-A185-52713FE4C845}" type="presParOf" srcId="{F3E948EE-4371-45E5-A293-95F38FE809F0}" destId="{FE413078-5672-4884-AFEC-F408EE8FB407}" srcOrd="1" destOrd="0" presId="urn:microsoft.com/office/officeart/2005/8/layout/list1"/>
    <dgm:cxn modelId="{F295FB10-A231-4C7A-A76A-301C3FC126BF}"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B0864C-F685-4FFD-BE36-4343730639A9}" type="datetimeFigureOut">
              <a:rPr lang="en-US" smtClean="0"/>
              <a:pPr/>
              <a:t>3/9/2008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DDEEE-28A1-46E7-8C69-F86D1A7BF2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99EF50-2ED6-46C9-A7FA-F8E757BDF917}" type="datetimeFigureOut">
              <a:rPr lang="en-US" smtClean="0"/>
              <a:pPr/>
              <a:t>3/9/2008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99EF50-2ED6-46C9-A7FA-F8E757BDF917}" type="datetimeFigureOut">
              <a:rPr lang="en-US" smtClean="0"/>
              <a:pPr/>
              <a:t>3/9/2008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3/9/2008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99EF50-2ED6-46C9-A7FA-F8E757BDF917}" type="datetimeFigureOut">
              <a:rPr lang="en-US" smtClean="0"/>
              <a:pPr/>
              <a:t>3/9/2008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99EF50-2ED6-46C9-A7FA-F8E757BDF917}" type="datetimeFigureOut">
              <a:rPr lang="en-US" smtClean="0"/>
              <a:pPr/>
              <a:t>3/9/2008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9EF50-2ED6-46C9-A7FA-F8E757BDF917}" type="datetimeFigureOut">
              <a:rPr lang="en-US" smtClean="0"/>
              <a:pPr/>
              <a:t>3/9/2008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3/9/2008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99EF50-2ED6-46C9-A7FA-F8E757BDF917}" type="datetimeFigureOut">
              <a:rPr lang="en-US" smtClean="0"/>
              <a:pPr/>
              <a:t>3/9/2008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D4672A-329F-4F7A-9FF7-6E05B2C11B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99EF50-2ED6-46C9-A7FA-F8E757BDF917}" type="datetimeFigureOut">
              <a:rPr lang="en-US" smtClean="0"/>
              <a:pPr/>
              <a:t>3/9/2008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D4672A-329F-4F7A-9FF7-6E05B2C11B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r>
              <a:rPr lang="en-US" dirty="0" smtClean="0"/>
              <a:t>Mock Ups: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 Milestones</a:t>
            </a:r>
            <a:endParaRPr lang="en-US" dirty="0"/>
          </a:p>
        </p:txBody>
      </p:sp>
      <p:sp>
        <p:nvSpPr>
          <p:cNvPr id="3" name="Content Placeholder 2"/>
          <p:cNvSpPr>
            <a:spLocks noGrp="1"/>
          </p:cNvSpPr>
          <p:nvPr>
            <p:ph idx="1"/>
          </p:nvPr>
        </p:nvSpPr>
        <p:spPr/>
        <p:txBody>
          <a:bodyPr/>
          <a:lstStyle/>
          <a:p>
            <a:r>
              <a:rPr lang="en-US" dirty="0" smtClean="0"/>
              <a:t>Define web services interface - </a:t>
            </a:r>
            <a:r>
              <a:rPr lang="en-US" i="1" dirty="0" smtClean="0"/>
              <a:t>DUE (March 15th)</a:t>
            </a:r>
            <a:r>
              <a:rPr lang="en-US" dirty="0" smtClean="0"/>
              <a:t> </a:t>
            </a:r>
          </a:p>
          <a:p>
            <a:r>
              <a:rPr lang="en-US" dirty="0" smtClean="0"/>
              <a:t>JavaScript function for re-writing page - </a:t>
            </a:r>
            <a:r>
              <a:rPr lang="en-US" i="1" dirty="0" smtClean="0"/>
              <a:t>DUE (March 17th)</a:t>
            </a:r>
            <a:r>
              <a:rPr lang="en-US" dirty="0" smtClean="0"/>
              <a:t> </a:t>
            </a:r>
          </a:p>
          <a:p>
            <a:r>
              <a:rPr lang="en-US" dirty="0" smtClean="0"/>
              <a:t>Web service function JavaScript - </a:t>
            </a:r>
            <a:r>
              <a:rPr lang="en-US" i="1" dirty="0" smtClean="0"/>
              <a:t>DUE (March 20th)</a:t>
            </a:r>
            <a:r>
              <a:rPr lang="en-US" dirty="0" smtClean="0"/>
              <a:t> </a:t>
            </a:r>
          </a:p>
          <a:p>
            <a:r>
              <a:rPr lang="en-US" dirty="0" smtClean="0"/>
              <a:t>Parallel Steps:</a:t>
            </a:r>
          </a:p>
          <a:p>
            <a:pPr lvl="1"/>
            <a:r>
              <a:rPr lang="en-US" dirty="0" smtClean="0"/>
              <a:t>Captioning user interface JavaScript - </a:t>
            </a:r>
            <a:r>
              <a:rPr lang="en-US" i="1" dirty="0" smtClean="0"/>
              <a:t>DUE (April 1st)</a:t>
            </a:r>
            <a:r>
              <a:rPr lang="en-US" dirty="0" smtClean="0"/>
              <a:t> </a:t>
            </a:r>
          </a:p>
          <a:p>
            <a:pPr lvl="1"/>
            <a:r>
              <a:rPr lang="en-US" dirty="0" smtClean="0"/>
              <a:t>FLV player - </a:t>
            </a:r>
            <a:r>
              <a:rPr lang="en-US" i="1" dirty="0" smtClean="0"/>
              <a:t>DUE (April 9th)</a:t>
            </a:r>
            <a:r>
              <a:rPr lang="en-US" dirty="0" smtClean="0"/>
              <a:t> </a:t>
            </a:r>
          </a:p>
          <a:p>
            <a:pPr lvl="1"/>
            <a:r>
              <a:rPr lang="en-US" dirty="0" smtClean="0"/>
              <a:t>Backend implementation - </a:t>
            </a:r>
            <a:r>
              <a:rPr lang="en-US" i="1" dirty="0" smtClean="0"/>
              <a:t>DUE (April 9th)</a:t>
            </a:r>
            <a:r>
              <a:rPr lang="en-US" dirty="0" smtClean="0"/>
              <a:t> </a:t>
            </a:r>
          </a:p>
          <a:p>
            <a:r>
              <a:rPr lang="en-US" dirty="0" smtClean="0"/>
              <a:t>JavaScript roll into Firefox extension - </a:t>
            </a:r>
            <a:r>
              <a:rPr lang="en-US" i="1" dirty="0" smtClean="0"/>
              <a:t>DUE (April 14th)</a:t>
            </a:r>
            <a:r>
              <a:rPr lang="en-US"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sz="9600" dirty="0" smtClean="0"/>
              <a:t>		 </a:t>
            </a:r>
            <a:br>
              <a:rPr lang="en-US" sz="9600" dirty="0" smtClean="0"/>
            </a:br>
            <a:r>
              <a:rPr lang="en-US" sz="11100" dirty="0" smtClean="0"/>
              <a:t>Q </a:t>
            </a:r>
            <a:r>
              <a:rPr lang="en-US" sz="11100" dirty="0" smtClean="0"/>
              <a:t>&amp; A</a:t>
            </a:r>
            <a:endParaRPr lang="en-US" sz="11100" dirty="0"/>
          </a:p>
        </p:txBody>
      </p:sp>
      <p:pic>
        <p:nvPicPr>
          <p:cNvPr id="1026" name="Picture 2"/>
          <p:cNvPicPr>
            <a:picLocks noChangeAspect="1" noChangeArrowheads="1"/>
          </p:cNvPicPr>
          <p:nvPr/>
        </p:nvPicPr>
        <p:blipFill>
          <a:blip r:embed="rId2"/>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Our </a:t>
            </a:r>
            <a:r>
              <a:rPr lang="en-US" dirty="0" smtClean="0"/>
              <a:t>project concept is an open source, community-driven online video closed captioning tool. This tool will help hearing impaired people experience the wealth of online “Web 2.0” media content available today with no captions. We our most likely going to scope the project to </a:t>
            </a:r>
            <a:r>
              <a:rPr lang="en-US" dirty="0" smtClean="0"/>
              <a:t>YouTube </a:t>
            </a:r>
            <a:r>
              <a:rPr lang="en-US" dirty="0" smtClean="0"/>
              <a:t>given the timeframe but it would be idea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t>
            </a:r>
            <a:r>
              <a:rPr lang="en-US" dirty="0" smtClean="0"/>
              <a:t>A Summary</a:t>
            </a:r>
            <a:endParaRPr lang="en-US" dirty="0"/>
          </a:p>
        </p:txBody>
      </p:sp>
      <p:sp>
        <p:nvSpPr>
          <p:cNvPr id="3" name="Content Placeholder 2"/>
          <p:cNvSpPr>
            <a:spLocks noGrp="1"/>
          </p:cNvSpPr>
          <p:nvPr>
            <p:ph idx="1"/>
          </p:nvPr>
        </p:nvSpPr>
        <p:spPr/>
        <p:txBody>
          <a:bodyPr/>
          <a:lstStyle/>
          <a:p>
            <a:r>
              <a:rPr lang="en-US" dirty="0" smtClean="0"/>
              <a:t>"Our project is a community-driven web media captioning tool, it's important because the hearing-impaired community cannot fully experience much of the “Web 2.0” video content currently available online, it's difficult because the team does not have a lot of experience with manipulating FLV media, and we are confident we can do it because we have a strong team, good design, are in the process of extensive research on the subject, and have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4" name="Content Placeholder 3" descr="Class3.jpg"/>
          <p:cNvPicPr>
            <a:picLocks noGrp="1" noChangeAspect="1"/>
          </p:cNvPicPr>
          <p:nvPr>
            <p:ph idx="1"/>
          </p:nvPr>
        </p:nvPicPr>
        <p:blipFill>
          <a:blip r:embed="rId3"/>
          <a:stretch>
            <a:fillRect/>
          </a:stretch>
        </p:blipFill>
        <p:spPr>
          <a:xfrm>
            <a:off x="228600" y="1600200"/>
            <a:ext cx="4139279" cy="4525963"/>
          </a:xfrm>
        </p:spPr>
      </p:pic>
      <p:sp>
        <p:nvSpPr>
          <p:cNvPr id="5" name="TextBox 4"/>
          <p:cNvSpPr txBox="1"/>
          <p:nvPr/>
        </p:nvSpPr>
        <p:spPr>
          <a:xfrm>
            <a:off x="4495800" y="1371600"/>
            <a:ext cx="4191000" cy="1477328"/>
          </a:xfrm>
          <a:prstGeom prst="rect">
            <a:avLst/>
          </a:prstGeom>
          <a:noFill/>
        </p:spPr>
        <p:txBody>
          <a:bodyPr wrap="square" rtlCol="0">
            <a:spAutoFit/>
          </a:bodyPr>
          <a:lstStyle/>
          <a:p>
            <a:pPr>
              <a:buFont typeface="Arial" pitchFamily="34" charset="0"/>
              <a:buChar char="•"/>
            </a:pPr>
            <a:r>
              <a:rPr lang="en-US" dirty="0" smtClean="0"/>
              <a:t> Database: </a:t>
            </a:r>
          </a:p>
          <a:p>
            <a:pPr lvl="1">
              <a:buFont typeface="Arial" pitchFamily="34" charset="0"/>
              <a:buChar char="•"/>
            </a:pPr>
            <a:r>
              <a:rPr lang="en-US" dirty="0" smtClean="0"/>
              <a:t>It stores information as XML keyed by Domain name and Video ID.</a:t>
            </a:r>
          </a:p>
          <a:p>
            <a:pPr>
              <a:buFont typeface="Arial" pitchFamily="34" charset="0"/>
              <a:buChar char="•"/>
            </a:pPr>
            <a:r>
              <a:rPr lang="en-US" dirty="0" smtClean="0"/>
              <a:t>Web Services:</a:t>
            </a:r>
          </a:p>
          <a:p>
            <a:pPr lvl="1">
              <a:buFont typeface="Arial" pitchFamily="34" charset="0"/>
              <a:buChar char="•"/>
            </a:pPr>
            <a:r>
              <a:rPr lang="en-US" dirty="0" smtClean="0"/>
              <a:t>Stores and Retrieves Captions.</a:t>
            </a:r>
            <a:endParaRPr lang="en-US" dirty="0"/>
          </a:p>
        </p:txBody>
      </p:sp>
      <p:sp>
        <p:nvSpPr>
          <p:cNvPr id="6" name="TextBox 5"/>
          <p:cNvSpPr txBox="1"/>
          <p:nvPr/>
        </p:nvSpPr>
        <p:spPr>
          <a:xfrm>
            <a:off x="4495800" y="3048000"/>
            <a:ext cx="4191000" cy="2585323"/>
          </a:xfrm>
          <a:prstGeom prst="rect">
            <a:avLst/>
          </a:prstGeom>
          <a:noFill/>
        </p:spPr>
        <p:txBody>
          <a:bodyPr wrap="square" rtlCol="0">
            <a:spAutoFit/>
          </a:bodyPr>
          <a:lstStyle/>
          <a:p>
            <a:pPr>
              <a:buFont typeface="Arial" pitchFamily="34" charset="0"/>
              <a:buChar char="•"/>
            </a:pPr>
            <a:r>
              <a:rPr lang="en-US" dirty="0" smtClean="0"/>
              <a:t> Extension: </a:t>
            </a:r>
          </a:p>
          <a:p>
            <a:pPr lvl="1">
              <a:buFont typeface="Arial" pitchFamily="34" charset="0"/>
              <a:buChar char="•"/>
            </a:pPr>
            <a:r>
              <a:rPr lang="en-US" dirty="0" smtClean="0"/>
              <a:t> Rewrites the available FLV Player in line with our own.</a:t>
            </a:r>
          </a:p>
          <a:p>
            <a:pPr lvl="1">
              <a:buFont typeface="Arial" pitchFamily="34" charset="0"/>
              <a:buChar char="•"/>
            </a:pPr>
            <a:r>
              <a:rPr lang="en-US" dirty="0"/>
              <a:t> </a:t>
            </a:r>
            <a:r>
              <a:rPr lang="en-US" dirty="0" smtClean="0"/>
              <a:t>Allows for Updating/Inserting Captions.</a:t>
            </a:r>
          </a:p>
          <a:p>
            <a:pPr lvl="1">
              <a:buFont typeface="Arial" pitchFamily="34" charset="0"/>
              <a:buChar char="•"/>
            </a:pPr>
            <a:r>
              <a:rPr lang="en-US" dirty="0" smtClean="0"/>
              <a:t> Allows for previewing the video after editing.</a:t>
            </a:r>
          </a:p>
          <a:p>
            <a:pPr lvl="1">
              <a:buFont typeface="Arial" pitchFamily="34" charset="0"/>
              <a:buChar char="•"/>
            </a:pPr>
            <a:r>
              <a:rPr lang="en-US" dirty="0"/>
              <a:t> </a:t>
            </a:r>
            <a:r>
              <a:rPr lang="en-US" dirty="0" smtClean="0"/>
              <a:t>Retrieve Caption URL from Back-End for FLV Player.</a:t>
            </a:r>
          </a:p>
        </p:txBody>
      </p:sp>
      <p:sp>
        <p:nvSpPr>
          <p:cNvPr id="7" name="TextBox 6"/>
          <p:cNvSpPr txBox="1"/>
          <p:nvPr/>
        </p:nvSpPr>
        <p:spPr>
          <a:xfrm>
            <a:off x="4495800" y="5791200"/>
            <a:ext cx="4191000" cy="923330"/>
          </a:xfrm>
          <a:prstGeom prst="rect">
            <a:avLst/>
          </a:prstGeom>
          <a:noFill/>
        </p:spPr>
        <p:txBody>
          <a:bodyPr wrap="square" rtlCol="0">
            <a:spAutoFit/>
          </a:bodyPr>
          <a:lstStyle/>
          <a:p>
            <a:pPr>
              <a:buFont typeface="Arial" pitchFamily="34" charset="0"/>
              <a:buChar char="•"/>
            </a:pPr>
            <a:r>
              <a:rPr lang="en-US" dirty="0" smtClean="0"/>
              <a:t> FLV Player </a:t>
            </a:r>
          </a:p>
          <a:p>
            <a:pPr lvl="1">
              <a:buFont typeface="Arial" pitchFamily="34" charset="0"/>
              <a:buChar char="•"/>
            </a:pPr>
            <a:r>
              <a:rPr lang="en-US" dirty="0" smtClean="0"/>
              <a:t> Allows viewing of Video along with Captions.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DFD</a:t>
            </a:r>
            <a:endParaRPr lang="en-US" dirty="0"/>
          </a:p>
        </p:txBody>
      </p:sp>
      <p:pic>
        <p:nvPicPr>
          <p:cNvPr id="4" name="Content Placeholder 3" descr="Data_Flow_Diagram.jpg"/>
          <p:cNvPicPr>
            <a:picLocks noGrp="1" noChangeAspect="1"/>
          </p:cNvPicPr>
          <p:nvPr>
            <p:ph idx="1"/>
          </p:nvPr>
        </p:nvPicPr>
        <p:blipFill>
          <a:blip r:embed="rId3"/>
          <a:stretch>
            <a:fillRect/>
          </a:stretch>
        </p:blipFill>
        <p:spPr>
          <a:xfrm>
            <a:off x="1689779" y="1935163"/>
            <a:ext cx="5764441" cy="438943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Sequence Diagram</a:t>
            </a:r>
            <a:endParaRPr lang="en-US" dirty="0"/>
          </a:p>
        </p:txBody>
      </p:sp>
      <p:pic>
        <p:nvPicPr>
          <p:cNvPr id="4" name="Content Placeholder 3" descr="sequencediagram_1.PNG"/>
          <p:cNvPicPr>
            <a:picLocks noGrp="1" noChangeAspect="1"/>
          </p:cNvPicPr>
          <p:nvPr>
            <p:ph idx="1"/>
          </p:nvPr>
        </p:nvPicPr>
        <p:blipFill>
          <a:blip r:embed="rId3"/>
          <a:stretch>
            <a:fillRect/>
          </a:stretch>
        </p:blipFill>
        <p:spPr>
          <a:xfrm>
            <a:off x="1639200" y="1935163"/>
            <a:ext cx="5865600" cy="43894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166</TotalTime>
  <Words>487</Words>
  <Application>Microsoft Office PowerPoint</Application>
  <PresentationFormat>On-screen Show (4:3)</PresentationFormat>
  <Paragraphs>70</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Community Captioner</vt:lpstr>
      <vt:lpstr>Team CC</vt:lpstr>
      <vt:lpstr>Concept</vt:lpstr>
      <vt:lpstr>Phase A Summary</vt:lpstr>
      <vt:lpstr>SA: Class Diagram</vt:lpstr>
      <vt:lpstr>SA: Deployment Diagram</vt:lpstr>
      <vt:lpstr>SA: DFD</vt:lpstr>
      <vt:lpstr>SA: Sequence Diagram</vt:lpstr>
      <vt:lpstr>Requirements Document</vt:lpstr>
      <vt:lpstr>Requirements Document</vt:lpstr>
      <vt:lpstr>User Interface</vt:lpstr>
      <vt:lpstr>Schedule / Milestones</vt:lpstr>
      <vt:lpstr>    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Raed Shomali</dc:creator>
  <cp:lastModifiedBy>jeffrey</cp:lastModifiedBy>
  <cp:revision>38</cp:revision>
  <dcterms:created xsi:type="dcterms:W3CDTF">2008-03-09T20:35:17Z</dcterms:created>
  <dcterms:modified xsi:type="dcterms:W3CDTF">2008-03-09T23:29:13Z</dcterms:modified>
</cp:coreProperties>
</file>