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layout2.xml" ContentType="application/vnd.openxmlformats-officedocument.drawingml.diagramLayout+xml"/>
  <Override PartName="/ppt/diagrams/layout3.xml" ContentType="application/vnd.openxmlformats-officedocument.drawingml.diagramLayout+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colors3.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81" r:id="rId18"/>
    <p:sldId id="278" r:id="rId19"/>
    <p:sldId id="279" r:id="rId20"/>
    <p:sldId id="280"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568" autoAdjust="0"/>
    <p:restoredTop sz="94660"/>
  </p:normalViewPr>
  <p:slideViewPr>
    <p:cSldViewPr>
      <p:cViewPr varScale="1">
        <p:scale>
          <a:sx n="69" d="100"/>
          <a:sy n="69" d="100"/>
        </p:scale>
        <p:origin x="-510"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577FEC-D5BF-479D-ACCF-F0F7BFF96E1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32D40747-F688-4E5A-B839-08527787CBB2}">
      <dgm:prSet phldrT="[Text]"/>
      <dgm:spPr/>
      <dgm:t>
        <a:bodyPr/>
        <a:lstStyle/>
        <a:p>
          <a:r>
            <a:rPr lang="en-US" dirty="0" smtClean="0"/>
            <a:t>Team Lead (Amgen)</a:t>
          </a:r>
          <a:endParaRPr lang="en-US" dirty="0"/>
        </a:p>
      </dgm:t>
    </dgm:pt>
    <dgm:pt modelId="{0C76DF6F-0E98-484B-B148-3191E004D43D}" type="parTrans" cxnId="{2B658C51-2B28-4071-88AB-462723F40223}">
      <dgm:prSet/>
      <dgm:spPr/>
      <dgm:t>
        <a:bodyPr/>
        <a:lstStyle/>
        <a:p>
          <a:endParaRPr lang="en-US"/>
        </a:p>
      </dgm:t>
    </dgm:pt>
    <dgm:pt modelId="{89E61631-FBC9-4E79-BD11-E7CFEB670BEE}" type="sibTrans" cxnId="{2B658C51-2B28-4071-88AB-462723F40223}">
      <dgm:prSet/>
      <dgm:spPr/>
      <dgm:t>
        <a:bodyPr/>
        <a:lstStyle/>
        <a:p>
          <a:endParaRPr lang="en-US"/>
        </a:p>
      </dgm:t>
    </dgm:pt>
    <dgm:pt modelId="{FA5DAFA6-457E-49F6-B736-32DEAEEF0772}">
      <dgm:prSet phldrT="[Text]">
        <dgm:style>
          <a:lnRef idx="1">
            <a:schemeClr val="accent2"/>
          </a:lnRef>
          <a:fillRef idx="2">
            <a:schemeClr val="accent2"/>
          </a:fillRef>
          <a:effectRef idx="1">
            <a:schemeClr val="accent2"/>
          </a:effectRef>
          <a:fontRef idx="minor">
            <a:schemeClr val="dk1"/>
          </a:fontRef>
        </dgm:style>
      </dgm:prSet>
      <dgm:spPr/>
      <dgm:t>
        <a:bodyPr/>
        <a:lstStyle/>
        <a:p>
          <a:r>
            <a:rPr lang="en-US" dirty="0" smtClean="0"/>
            <a:t>Team Members (USC)</a:t>
          </a:r>
          <a:endParaRPr lang="en-US" dirty="0"/>
        </a:p>
      </dgm:t>
    </dgm:pt>
    <dgm:pt modelId="{4A93C994-8FB3-4DBA-9FCF-2883E33CFF16}" type="parTrans" cxnId="{EB2DE28E-542E-4E69-8EB8-F1554A3797A3}">
      <dgm:prSet/>
      <dgm:spPr/>
      <dgm:t>
        <a:bodyPr/>
        <a:lstStyle/>
        <a:p>
          <a:endParaRPr lang="en-US"/>
        </a:p>
      </dgm:t>
    </dgm:pt>
    <dgm:pt modelId="{6CED30A7-6439-4E9B-9F41-FAC4EFDCD626}" type="sibTrans" cxnId="{EB2DE28E-542E-4E69-8EB8-F1554A3797A3}">
      <dgm:prSet/>
      <dgm:spPr/>
      <dgm:t>
        <a:bodyPr/>
        <a:lstStyle/>
        <a:p>
          <a:endParaRPr lang="en-US"/>
        </a:p>
      </dgm:t>
    </dgm:pt>
    <dgm:pt modelId="{D2E69E3C-D041-497E-A784-68375FC2BA00}">
      <dgm:prSet/>
      <dgm:spPr/>
      <dgm:t>
        <a:bodyPr/>
        <a:lstStyle/>
        <a:p>
          <a:r>
            <a:rPr lang="en-US" dirty="0" smtClean="0"/>
            <a:t>Ely Lerner</a:t>
          </a:r>
          <a:endParaRPr lang="en-US" dirty="0"/>
        </a:p>
      </dgm:t>
    </dgm:pt>
    <dgm:pt modelId="{66228243-5D49-4131-B2E6-74688C1B7341}" type="parTrans" cxnId="{95901ED6-584E-4384-958D-915EEC0DF5D8}">
      <dgm:prSet/>
      <dgm:spPr/>
    </dgm:pt>
    <dgm:pt modelId="{4F7D187D-5A37-4998-947A-2642727E7293}" type="sibTrans" cxnId="{95901ED6-584E-4384-958D-915EEC0DF5D8}">
      <dgm:prSet/>
      <dgm:spPr/>
    </dgm:pt>
    <dgm:pt modelId="{D092C2F3-73F9-462E-A11B-2A8BE11D819E}">
      <dgm:prSet/>
      <dgm:spPr/>
      <dgm:t>
        <a:bodyPr/>
        <a:lstStyle/>
        <a:p>
          <a:r>
            <a:rPr lang="en-US" dirty="0" smtClean="0"/>
            <a:t>Jeffrey</a:t>
          </a:r>
          <a:r>
            <a:rPr lang="en-US" baseline="0" dirty="0" smtClean="0"/>
            <a:t> Chan</a:t>
          </a:r>
          <a:endParaRPr lang="en-US" dirty="0"/>
        </a:p>
      </dgm:t>
    </dgm:pt>
    <dgm:pt modelId="{96CFD798-9F60-43D4-99C8-6C3A50175BC3}" type="parTrans" cxnId="{944B364B-37A5-47B3-B3B3-975784C78F70}">
      <dgm:prSet/>
      <dgm:spPr/>
    </dgm:pt>
    <dgm:pt modelId="{C1616556-10D0-4C7F-B90E-43C44EE23C91}" type="sibTrans" cxnId="{944B364B-37A5-47B3-B3B3-975784C78F70}">
      <dgm:prSet/>
      <dgm:spPr/>
    </dgm:pt>
    <dgm:pt modelId="{339A064B-1535-446A-BA24-18CC65BC63E1}">
      <dgm:prSet/>
      <dgm:spPr/>
      <dgm:t>
        <a:bodyPr/>
        <a:lstStyle/>
        <a:p>
          <a:r>
            <a:rPr lang="en-US" dirty="0" err="1" smtClean="0"/>
            <a:t>Chaitanya</a:t>
          </a:r>
          <a:r>
            <a:rPr lang="en-US" dirty="0" smtClean="0"/>
            <a:t> </a:t>
          </a:r>
          <a:r>
            <a:rPr lang="en-US" dirty="0" err="1" smtClean="0"/>
            <a:t>Ramavajjala</a:t>
          </a:r>
          <a:endParaRPr lang="en-US" dirty="0"/>
        </a:p>
      </dgm:t>
    </dgm:pt>
    <dgm:pt modelId="{79B2FFFE-729E-4E46-B7B6-DAF6FD2EF3E3}" type="parTrans" cxnId="{C846C9F2-0311-4E6C-9468-6B4BADE57F52}">
      <dgm:prSet/>
      <dgm:spPr/>
    </dgm:pt>
    <dgm:pt modelId="{A6B3F353-22CD-4FFE-B1E5-0895A001D2AA}" type="sibTrans" cxnId="{C846C9F2-0311-4E6C-9468-6B4BADE57F52}">
      <dgm:prSet/>
      <dgm:spPr/>
    </dgm:pt>
    <dgm:pt modelId="{143934E3-6717-4DB9-9B19-71214FFE2F5F}">
      <dgm:prSet/>
      <dgm:spPr/>
      <dgm:t>
        <a:bodyPr/>
        <a:lstStyle/>
        <a:p>
          <a:r>
            <a:rPr lang="en-US" dirty="0" err="1" smtClean="0"/>
            <a:t>Raed</a:t>
          </a:r>
          <a:r>
            <a:rPr lang="en-US" dirty="0" smtClean="0"/>
            <a:t> </a:t>
          </a:r>
          <a:r>
            <a:rPr lang="en-US" dirty="0" err="1" smtClean="0"/>
            <a:t>Shomali</a:t>
          </a:r>
          <a:endParaRPr lang="en-US" dirty="0"/>
        </a:p>
      </dgm:t>
    </dgm:pt>
    <dgm:pt modelId="{327E5F69-0698-4CE1-B71E-BF0588CD02E7}" type="sibTrans" cxnId="{8C1B162D-DCBF-4956-85DA-1CA026952AF4}">
      <dgm:prSet/>
      <dgm:spPr/>
    </dgm:pt>
    <dgm:pt modelId="{F92EBAAD-B609-4EFE-A2C9-9ABFD61C2932}" type="parTrans" cxnId="{8C1B162D-DCBF-4956-85DA-1CA026952AF4}">
      <dgm:prSet/>
      <dgm:spPr/>
    </dgm:pt>
    <dgm:pt modelId="{D6F2FECF-BD31-4181-99AD-10A20906C78C}" type="pres">
      <dgm:prSet presAssocID="{E9577FEC-D5BF-479D-ACCF-F0F7BFF96E17}" presName="linear" presStyleCnt="0">
        <dgm:presLayoutVars>
          <dgm:dir/>
          <dgm:animLvl val="lvl"/>
          <dgm:resizeHandles val="exact"/>
        </dgm:presLayoutVars>
      </dgm:prSet>
      <dgm:spPr/>
      <dgm:t>
        <a:bodyPr/>
        <a:lstStyle/>
        <a:p>
          <a:endParaRPr lang="en-US"/>
        </a:p>
      </dgm:t>
    </dgm:pt>
    <dgm:pt modelId="{CB709A83-D005-497C-B01D-2909A77E0E3A}" type="pres">
      <dgm:prSet presAssocID="{32D40747-F688-4E5A-B839-08527787CBB2}" presName="parentLin" presStyleCnt="0"/>
      <dgm:spPr/>
    </dgm:pt>
    <dgm:pt modelId="{4A3DF150-CAC8-406A-A874-BBD218C3F887}" type="pres">
      <dgm:prSet presAssocID="{32D40747-F688-4E5A-B839-08527787CBB2}" presName="parentLeftMargin" presStyleLbl="node1" presStyleIdx="0" presStyleCnt="2"/>
      <dgm:spPr/>
      <dgm:t>
        <a:bodyPr/>
        <a:lstStyle/>
        <a:p>
          <a:endParaRPr lang="en-US"/>
        </a:p>
      </dgm:t>
    </dgm:pt>
    <dgm:pt modelId="{186FC912-8FD6-45F1-9B46-E818AAAF259D}" type="pres">
      <dgm:prSet presAssocID="{32D40747-F688-4E5A-B839-08527787CBB2}" presName="parentText" presStyleLbl="node1" presStyleIdx="0" presStyleCnt="2">
        <dgm:presLayoutVars>
          <dgm:chMax val="0"/>
          <dgm:bulletEnabled val="1"/>
        </dgm:presLayoutVars>
      </dgm:prSet>
      <dgm:spPr/>
      <dgm:t>
        <a:bodyPr/>
        <a:lstStyle/>
        <a:p>
          <a:endParaRPr lang="en-US"/>
        </a:p>
      </dgm:t>
    </dgm:pt>
    <dgm:pt modelId="{B37EDFF7-21D5-452D-B4AA-457EAB68970B}" type="pres">
      <dgm:prSet presAssocID="{32D40747-F688-4E5A-B839-08527787CBB2}" presName="negativeSpace" presStyleCnt="0"/>
      <dgm:spPr/>
    </dgm:pt>
    <dgm:pt modelId="{1809CE72-AED7-4380-9F32-7F516ADA3C8E}" type="pres">
      <dgm:prSet presAssocID="{32D40747-F688-4E5A-B839-08527787CBB2}" presName="childText" presStyleLbl="conFgAcc1" presStyleIdx="0" presStyleCnt="2">
        <dgm:presLayoutVars>
          <dgm:bulletEnabled val="1"/>
        </dgm:presLayoutVars>
      </dgm:prSet>
      <dgm:spPr/>
      <dgm:t>
        <a:bodyPr/>
        <a:lstStyle/>
        <a:p>
          <a:endParaRPr lang="en-US"/>
        </a:p>
      </dgm:t>
    </dgm:pt>
    <dgm:pt modelId="{539BD620-9A58-430F-9DDB-58CA364ACCB8}" type="pres">
      <dgm:prSet presAssocID="{89E61631-FBC9-4E79-BD11-E7CFEB670BEE}" presName="spaceBetweenRectangles" presStyleCnt="0"/>
      <dgm:spPr/>
    </dgm:pt>
    <dgm:pt modelId="{30010488-AF56-428B-8C34-AE0149D1A8B7}" type="pres">
      <dgm:prSet presAssocID="{FA5DAFA6-457E-49F6-B736-32DEAEEF0772}" presName="parentLin" presStyleCnt="0"/>
      <dgm:spPr/>
    </dgm:pt>
    <dgm:pt modelId="{0DD03D7D-FAC1-481A-978E-0FC316677580}" type="pres">
      <dgm:prSet presAssocID="{FA5DAFA6-457E-49F6-B736-32DEAEEF0772}" presName="parentLeftMargin" presStyleLbl="node1" presStyleIdx="0" presStyleCnt="2"/>
      <dgm:spPr/>
      <dgm:t>
        <a:bodyPr/>
        <a:lstStyle/>
        <a:p>
          <a:endParaRPr lang="en-US"/>
        </a:p>
      </dgm:t>
    </dgm:pt>
    <dgm:pt modelId="{E628782C-B0E1-45ED-B07B-2160F6D196E3}" type="pres">
      <dgm:prSet presAssocID="{FA5DAFA6-457E-49F6-B736-32DEAEEF0772}" presName="parentText" presStyleLbl="node1" presStyleIdx="1" presStyleCnt="2">
        <dgm:presLayoutVars>
          <dgm:chMax val="0"/>
          <dgm:bulletEnabled val="1"/>
        </dgm:presLayoutVars>
      </dgm:prSet>
      <dgm:spPr/>
      <dgm:t>
        <a:bodyPr/>
        <a:lstStyle/>
        <a:p>
          <a:endParaRPr lang="en-US"/>
        </a:p>
      </dgm:t>
    </dgm:pt>
    <dgm:pt modelId="{4ABCE0E6-B504-437D-B5FA-302A947C6741}" type="pres">
      <dgm:prSet presAssocID="{FA5DAFA6-457E-49F6-B736-32DEAEEF0772}" presName="negativeSpace" presStyleCnt="0"/>
      <dgm:spPr/>
    </dgm:pt>
    <dgm:pt modelId="{AF0087CF-9BEC-4741-875B-B425D667BB5A}" type="pres">
      <dgm:prSet presAssocID="{FA5DAFA6-457E-49F6-B736-32DEAEEF0772}" presName="childText" presStyleLbl="conFgAcc1" presStyleIdx="1" presStyleCnt="2">
        <dgm:presLayoutVars>
          <dgm:bulletEnabled val="1"/>
        </dgm:presLayoutVars>
      </dgm:prSet>
      <dgm:spPr/>
      <dgm:t>
        <a:bodyPr/>
        <a:lstStyle/>
        <a:p>
          <a:endParaRPr lang="en-US"/>
        </a:p>
      </dgm:t>
    </dgm:pt>
  </dgm:ptLst>
  <dgm:cxnLst>
    <dgm:cxn modelId="{2F37484B-45D5-4BA9-B954-E45BA339222A}" type="presOf" srcId="{FA5DAFA6-457E-49F6-B736-32DEAEEF0772}" destId="{E628782C-B0E1-45ED-B07B-2160F6D196E3}" srcOrd="1" destOrd="0" presId="urn:microsoft.com/office/officeart/2005/8/layout/list1"/>
    <dgm:cxn modelId="{9B1C6D33-6DFF-4E25-844D-059A5F9F25E7}" type="presOf" srcId="{143934E3-6717-4DB9-9B19-71214FFE2F5F}" destId="{AF0087CF-9BEC-4741-875B-B425D667BB5A}" srcOrd="0" destOrd="2" presId="urn:microsoft.com/office/officeart/2005/8/layout/list1"/>
    <dgm:cxn modelId="{944B364B-37A5-47B3-B3B3-975784C78F70}" srcId="{FA5DAFA6-457E-49F6-B736-32DEAEEF0772}" destId="{D092C2F3-73F9-462E-A11B-2A8BE11D819E}" srcOrd="0" destOrd="0" parTransId="{96CFD798-9F60-43D4-99C8-6C3A50175BC3}" sibTransId="{C1616556-10D0-4C7F-B90E-43C44EE23C91}"/>
    <dgm:cxn modelId="{95901ED6-584E-4384-958D-915EEC0DF5D8}" srcId="{32D40747-F688-4E5A-B839-08527787CBB2}" destId="{D2E69E3C-D041-497E-A784-68375FC2BA00}" srcOrd="0" destOrd="0" parTransId="{66228243-5D49-4131-B2E6-74688C1B7341}" sibTransId="{4F7D187D-5A37-4998-947A-2642727E7293}"/>
    <dgm:cxn modelId="{4197E6C5-B8C2-4BB0-965F-EB25F24F7387}" type="presOf" srcId="{32D40747-F688-4E5A-B839-08527787CBB2}" destId="{4A3DF150-CAC8-406A-A874-BBD218C3F887}" srcOrd="0" destOrd="0" presId="urn:microsoft.com/office/officeart/2005/8/layout/list1"/>
    <dgm:cxn modelId="{2B658C51-2B28-4071-88AB-462723F40223}" srcId="{E9577FEC-D5BF-479D-ACCF-F0F7BFF96E17}" destId="{32D40747-F688-4E5A-B839-08527787CBB2}" srcOrd="0" destOrd="0" parTransId="{0C76DF6F-0E98-484B-B148-3191E004D43D}" sibTransId="{89E61631-FBC9-4E79-BD11-E7CFEB670BEE}"/>
    <dgm:cxn modelId="{E94FD8AB-B62A-47C8-8633-1CA2D5FEE9E8}" type="presOf" srcId="{339A064B-1535-446A-BA24-18CC65BC63E1}" destId="{AF0087CF-9BEC-4741-875B-B425D667BB5A}" srcOrd="0" destOrd="1" presId="urn:microsoft.com/office/officeart/2005/8/layout/list1"/>
    <dgm:cxn modelId="{EA884E28-1AB1-425A-9625-EFEC60562820}" type="presOf" srcId="{FA5DAFA6-457E-49F6-B736-32DEAEEF0772}" destId="{0DD03D7D-FAC1-481A-978E-0FC316677580}" srcOrd="0" destOrd="0" presId="urn:microsoft.com/office/officeart/2005/8/layout/list1"/>
    <dgm:cxn modelId="{15E41813-DAD4-429F-A227-AA1486A4BC1A}" type="presOf" srcId="{D092C2F3-73F9-462E-A11B-2A8BE11D819E}" destId="{AF0087CF-9BEC-4741-875B-B425D667BB5A}" srcOrd="0" destOrd="0" presId="urn:microsoft.com/office/officeart/2005/8/layout/list1"/>
    <dgm:cxn modelId="{8C1B162D-DCBF-4956-85DA-1CA026952AF4}" srcId="{FA5DAFA6-457E-49F6-B736-32DEAEEF0772}" destId="{143934E3-6717-4DB9-9B19-71214FFE2F5F}" srcOrd="2" destOrd="0" parTransId="{F92EBAAD-B609-4EFE-A2C9-9ABFD61C2932}" sibTransId="{327E5F69-0698-4CE1-B71E-BF0588CD02E7}"/>
    <dgm:cxn modelId="{B8497A35-BA3E-4F30-B232-A1D2C7A09021}" type="presOf" srcId="{E9577FEC-D5BF-479D-ACCF-F0F7BFF96E17}" destId="{D6F2FECF-BD31-4181-99AD-10A20906C78C}" srcOrd="0" destOrd="0" presId="urn:microsoft.com/office/officeart/2005/8/layout/list1"/>
    <dgm:cxn modelId="{EB2DE28E-542E-4E69-8EB8-F1554A3797A3}" srcId="{E9577FEC-D5BF-479D-ACCF-F0F7BFF96E17}" destId="{FA5DAFA6-457E-49F6-B736-32DEAEEF0772}" srcOrd="1" destOrd="0" parTransId="{4A93C994-8FB3-4DBA-9FCF-2883E33CFF16}" sibTransId="{6CED30A7-6439-4E9B-9F41-FAC4EFDCD626}"/>
    <dgm:cxn modelId="{6A4982D1-6C75-44FD-BD74-75ABE0C656C6}" type="presOf" srcId="{32D40747-F688-4E5A-B839-08527787CBB2}" destId="{186FC912-8FD6-45F1-9B46-E818AAAF259D}" srcOrd="1" destOrd="0" presId="urn:microsoft.com/office/officeart/2005/8/layout/list1"/>
    <dgm:cxn modelId="{59F73776-2773-4D3C-8255-6BEE77BE64DD}" type="presOf" srcId="{D2E69E3C-D041-497E-A784-68375FC2BA00}" destId="{1809CE72-AED7-4380-9F32-7F516ADA3C8E}" srcOrd="0" destOrd="0" presId="urn:microsoft.com/office/officeart/2005/8/layout/list1"/>
    <dgm:cxn modelId="{C846C9F2-0311-4E6C-9468-6B4BADE57F52}" srcId="{FA5DAFA6-457E-49F6-B736-32DEAEEF0772}" destId="{339A064B-1535-446A-BA24-18CC65BC63E1}" srcOrd="1" destOrd="0" parTransId="{79B2FFFE-729E-4E46-B7B6-DAF6FD2EF3E3}" sibTransId="{A6B3F353-22CD-4FFE-B1E5-0895A001D2AA}"/>
    <dgm:cxn modelId="{AAA00A23-BCD7-4B0C-B764-C644DA2602B1}" type="presParOf" srcId="{D6F2FECF-BD31-4181-99AD-10A20906C78C}" destId="{CB709A83-D005-497C-B01D-2909A77E0E3A}" srcOrd="0" destOrd="0" presId="urn:microsoft.com/office/officeart/2005/8/layout/list1"/>
    <dgm:cxn modelId="{3E3E4F49-4B21-454B-9E9B-C50A0346B49D}" type="presParOf" srcId="{CB709A83-D005-497C-B01D-2909A77E0E3A}" destId="{4A3DF150-CAC8-406A-A874-BBD218C3F887}" srcOrd="0" destOrd="0" presId="urn:microsoft.com/office/officeart/2005/8/layout/list1"/>
    <dgm:cxn modelId="{D785431F-3795-4893-AA28-A86B14894BC9}" type="presParOf" srcId="{CB709A83-D005-497C-B01D-2909A77E0E3A}" destId="{186FC912-8FD6-45F1-9B46-E818AAAF259D}" srcOrd="1" destOrd="0" presId="urn:microsoft.com/office/officeart/2005/8/layout/list1"/>
    <dgm:cxn modelId="{5107E1F2-1169-4AFD-AD68-BEAC8B6D47FB}" type="presParOf" srcId="{D6F2FECF-BD31-4181-99AD-10A20906C78C}" destId="{B37EDFF7-21D5-452D-B4AA-457EAB68970B}" srcOrd="1" destOrd="0" presId="urn:microsoft.com/office/officeart/2005/8/layout/list1"/>
    <dgm:cxn modelId="{A24EDBC4-0039-4670-9930-87DCC406CC5B}" type="presParOf" srcId="{D6F2FECF-BD31-4181-99AD-10A20906C78C}" destId="{1809CE72-AED7-4380-9F32-7F516ADA3C8E}" srcOrd="2" destOrd="0" presId="urn:microsoft.com/office/officeart/2005/8/layout/list1"/>
    <dgm:cxn modelId="{3169BB77-7D7B-41EA-AFF3-AF4BE1D021E8}" type="presParOf" srcId="{D6F2FECF-BD31-4181-99AD-10A20906C78C}" destId="{539BD620-9A58-430F-9DDB-58CA364ACCB8}" srcOrd="3" destOrd="0" presId="urn:microsoft.com/office/officeart/2005/8/layout/list1"/>
    <dgm:cxn modelId="{E943FCA9-F3BA-4845-AE34-3F941BF61FEB}" type="presParOf" srcId="{D6F2FECF-BD31-4181-99AD-10A20906C78C}" destId="{30010488-AF56-428B-8C34-AE0149D1A8B7}" srcOrd="4" destOrd="0" presId="urn:microsoft.com/office/officeart/2005/8/layout/list1"/>
    <dgm:cxn modelId="{2E3AD18F-DEE8-4DA6-957A-70A52A0A1D45}" type="presParOf" srcId="{30010488-AF56-428B-8C34-AE0149D1A8B7}" destId="{0DD03D7D-FAC1-481A-978E-0FC316677580}" srcOrd="0" destOrd="0" presId="urn:microsoft.com/office/officeart/2005/8/layout/list1"/>
    <dgm:cxn modelId="{36F1AC95-748C-4C0B-9E53-61A92528412F}" type="presParOf" srcId="{30010488-AF56-428B-8C34-AE0149D1A8B7}" destId="{E628782C-B0E1-45ED-B07B-2160F6D196E3}" srcOrd="1" destOrd="0" presId="urn:microsoft.com/office/officeart/2005/8/layout/list1"/>
    <dgm:cxn modelId="{E8DDC473-3610-43DC-90CE-658BCD9EED4B}" type="presParOf" srcId="{D6F2FECF-BD31-4181-99AD-10A20906C78C}" destId="{4ABCE0E6-B504-437D-B5FA-302A947C6741}" srcOrd="5" destOrd="0" presId="urn:microsoft.com/office/officeart/2005/8/layout/list1"/>
    <dgm:cxn modelId="{FBCC1006-4297-4133-8035-74AE6B9D41E6}" type="presParOf" srcId="{D6F2FECF-BD31-4181-99AD-10A20906C78C}" destId="{AF0087CF-9BEC-4741-875B-B425D667BB5A}" srcOrd="6" destOrd="0" presId="urn:microsoft.com/office/officeart/2005/8/layout/list1"/>
  </dgm:cxnLst>
  <dgm:bg/>
  <dgm:whole/>
</dgm:dataModel>
</file>

<file path=ppt/diagrams/data2.xml><?xml version="1.0" encoding="utf-8"?>
<dgm:dataModel xmlns:dgm="http://schemas.openxmlformats.org/drawingml/2006/diagram" xmlns:a="http://schemas.openxmlformats.org/drawingml/2006/main">
  <dgm:ptLst>
    <dgm:pt modelId="{8722A5F9-14D6-4CE9-8029-B2CF0247930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39BF1797-AF98-49D0-B587-7D2FE95969A2}">
      <dgm:prSet phldrT="[Text]"/>
      <dgm:spPr/>
      <dgm:t>
        <a:bodyPr/>
        <a:lstStyle/>
        <a:p>
          <a:r>
            <a:rPr lang="en-US" dirty="0" smtClean="0"/>
            <a:t>The Back-End System:</a:t>
          </a:r>
          <a:endParaRPr lang="en-US" dirty="0"/>
        </a:p>
      </dgm:t>
    </dgm:pt>
    <dgm:pt modelId="{CD028AA3-64A4-4E2E-8C2F-4BAEF5505FA7}" type="parTrans" cxnId="{FD9A6F06-1E04-412B-8A53-7A8D2C21433C}">
      <dgm:prSet/>
      <dgm:spPr/>
      <dgm:t>
        <a:bodyPr/>
        <a:lstStyle/>
        <a:p>
          <a:endParaRPr lang="en-US"/>
        </a:p>
      </dgm:t>
    </dgm:pt>
    <dgm:pt modelId="{ACF75458-FC9C-4C43-A7BA-A864A08453E4}" type="sibTrans" cxnId="{FD9A6F06-1E04-412B-8A53-7A8D2C21433C}">
      <dgm:prSet/>
      <dgm:spPr/>
      <dgm:t>
        <a:bodyPr/>
        <a:lstStyle/>
        <a:p>
          <a:endParaRPr lang="en-US"/>
        </a:p>
      </dgm:t>
    </dgm:pt>
    <dgm:pt modelId="{503CAA97-8D3C-42CD-9A3B-444A1F5ED98C}">
      <dgm:prSet/>
      <dgm:spPr/>
      <dgm:t>
        <a:bodyPr/>
        <a:lstStyle/>
        <a:p>
          <a:r>
            <a:rPr lang="en-US" dirty="0" smtClean="0"/>
            <a:t>Store, retrieve, modify, and delete captioned videos correctly</a:t>
          </a:r>
          <a:r>
            <a:rPr lang="en-US" dirty="0" smtClean="0"/>
            <a:t>.  </a:t>
          </a:r>
          <a:r>
            <a:rPr lang="en-US" i="1" dirty="0" smtClean="0"/>
            <a:t>(Achieved)</a:t>
          </a:r>
          <a:endParaRPr lang="en-US" i="1" dirty="0"/>
        </a:p>
      </dgm:t>
    </dgm:pt>
    <dgm:pt modelId="{BF4B4505-4A47-412F-AF57-D908D859F72A}" type="parTrans" cxnId="{2A7B574D-4120-42D5-8871-A79FF3B4AD34}">
      <dgm:prSet/>
      <dgm:spPr/>
      <dgm:t>
        <a:bodyPr/>
        <a:lstStyle/>
        <a:p>
          <a:endParaRPr lang="en-US"/>
        </a:p>
      </dgm:t>
    </dgm:pt>
    <dgm:pt modelId="{E5D42D31-2624-45A6-BC87-B81BFF956858}" type="sibTrans" cxnId="{2A7B574D-4120-42D5-8871-A79FF3B4AD34}">
      <dgm:prSet/>
      <dgm:spPr/>
      <dgm:t>
        <a:bodyPr/>
        <a:lstStyle/>
        <a:p>
          <a:endParaRPr lang="en-US"/>
        </a:p>
      </dgm:t>
    </dgm:pt>
    <dgm:pt modelId="{7B0F4F9E-478D-4EED-8F73-DB662091163B}">
      <dgm:prSet/>
      <dgm:spPr/>
      <dgm:t>
        <a:bodyPr/>
        <a:lstStyle/>
        <a:p>
          <a:r>
            <a:rPr lang="en-US" dirty="0" smtClean="0"/>
            <a:t>Display the captioned videos where the videos are located</a:t>
          </a:r>
          <a:r>
            <a:rPr lang="en-US" dirty="0" smtClean="0"/>
            <a:t>. </a:t>
          </a:r>
          <a:r>
            <a:rPr lang="en-US" i="1" dirty="0" smtClean="0"/>
            <a:t>(Achieved)</a:t>
          </a:r>
          <a:endParaRPr lang="en-US" dirty="0" smtClean="0"/>
        </a:p>
      </dgm:t>
    </dgm:pt>
    <dgm:pt modelId="{282F2255-B34A-4BDD-8C14-2E7F7F37DFD6}" type="parTrans" cxnId="{93236B52-AF51-4C00-A48D-BC2FBA481EB9}">
      <dgm:prSet/>
      <dgm:spPr/>
      <dgm:t>
        <a:bodyPr/>
        <a:lstStyle/>
        <a:p>
          <a:endParaRPr lang="en-US"/>
        </a:p>
      </dgm:t>
    </dgm:pt>
    <dgm:pt modelId="{4C206C40-2E5F-4996-AF91-9A4CBFE4CC37}" type="sibTrans" cxnId="{93236B52-AF51-4C00-A48D-BC2FBA481EB9}">
      <dgm:prSet/>
      <dgm:spPr/>
      <dgm:t>
        <a:bodyPr/>
        <a:lstStyle/>
        <a:p>
          <a:endParaRPr lang="en-US"/>
        </a:p>
      </dgm:t>
    </dgm:pt>
    <dgm:pt modelId="{7973E9F7-F023-457A-B616-0300C5072C3A}">
      <dgm:prSet/>
      <dgm:spPr/>
      <dgm:t>
        <a:bodyPr/>
        <a:lstStyle/>
        <a:p>
          <a:r>
            <a:rPr lang="en-US" dirty="0" smtClean="0"/>
            <a:t>Assure caption synchronization</a:t>
          </a:r>
          <a:r>
            <a:rPr lang="en-US" dirty="0" smtClean="0"/>
            <a:t>. </a:t>
          </a:r>
          <a:r>
            <a:rPr lang="en-US" i="1" dirty="0" smtClean="0"/>
            <a:t>(Achieved)</a:t>
          </a:r>
          <a:endParaRPr lang="en-US" dirty="0" smtClean="0"/>
        </a:p>
      </dgm:t>
    </dgm:pt>
    <dgm:pt modelId="{8F4CBCF4-7048-43E0-A6A6-EF48447175EC}" type="parTrans" cxnId="{6C7859C2-6BDC-48A0-B9E2-6CE41255A9C6}">
      <dgm:prSet/>
      <dgm:spPr/>
      <dgm:t>
        <a:bodyPr/>
        <a:lstStyle/>
        <a:p>
          <a:endParaRPr lang="en-US"/>
        </a:p>
      </dgm:t>
    </dgm:pt>
    <dgm:pt modelId="{8860994C-7409-4A9F-BCE1-0BB2C901CC49}" type="sibTrans" cxnId="{6C7859C2-6BDC-48A0-B9E2-6CE41255A9C6}">
      <dgm:prSet/>
      <dgm:spPr/>
      <dgm:t>
        <a:bodyPr/>
        <a:lstStyle/>
        <a:p>
          <a:endParaRPr lang="en-US"/>
        </a:p>
      </dgm:t>
    </dgm:pt>
    <dgm:pt modelId="{3A1A8373-93F0-412B-B4BA-805C96D77CA1}">
      <dgm:prSet/>
      <dgm:spPr/>
      <dgm:t>
        <a:bodyPr/>
        <a:lstStyle/>
        <a:p>
          <a:r>
            <a:rPr lang="en-US" dirty="0" smtClean="0"/>
            <a:t>Presents its functionality via Web Services</a:t>
          </a:r>
          <a:r>
            <a:rPr lang="en-US" dirty="0" smtClean="0"/>
            <a:t>. </a:t>
          </a:r>
          <a:r>
            <a:rPr lang="en-US" i="1" dirty="0" smtClean="0"/>
            <a:t>(For Continuation)</a:t>
          </a:r>
          <a:endParaRPr lang="en-US" i="1" dirty="0" smtClean="0"/>
        </a:p>
      </dgm:t>
    </dgm:pt>
    <dgm:pt modelId="{28A8909A-A266-43A5-AF39-E13B51A0BB07}" type="parTrans" cxnId="{AEFF315C-69F8-4D21-B004-55953805E34D}">
      <dgm:prSet/>
      <dgm:spPr/>
      <dgm:t>
        <a:bodyPr/>
        <a:lstStyle/>
        <a:p>
          <a:endParaRPr lang="en-US"/>
        </a:p>
      </dgm:t>
    </dgm:pt>
    <dgm:pt modelId="{8648FEFC-0A6B-4E3A-8591-42F74125DE6F}" type="sibTrans" cxnId="{AEFF315C-69F8-4D21-B004-55953805E34D}">
      <dgm:prSet/>
      <dgm:spPr/>
      <dgm:t>
        <a:bodyPr/>
        <a:lstStyle/>
        <a:p>
          <a:endParaRPr lang="en-US"/>
        </a:p>
      </dgm:t>
    </dgm:pt>
    <dgm:pt modelId="{87BB7EE1-4D29-4CCA-B372-B95AED09D489}">
      <dgm:prSet/>
      <dgm:spPr/>
      <dgm:t>
        <a:bodyPr/>
        <a:lstStyle/>
        <a:p>
          <a:r>
            <a:rPr lang="en-US" dirty="0" smtClean="0"/>
            <a:t>Assure that only one user can work on captioning a specific video at a given time</a:t>
          </a:r>
          <a:r>
            <a:rPr lang="en-US" dirty="0" smtClean="0"/>
            <a:t>. </a:t>
          </a:r>
          <a:r>
            <a:rPr lang="en-US" i="1" dirty="0" smtClean="0"/>
            <a:t>(For Continuation)</a:t>
          </a:r>
          <a:endParaRPr lang="en-US" dirty="0" smtClean="0"/>
        </a:p>
      </dgm:t>
    </dgm:pt>
    <dgm:pt modelId="{5237AE63-7B85-4892-86EB-A039B1AB1B71}" type="parTrans" cxnId="{35A8002B-103D-44EB-BB02-07E8356EECF8}">
      <dgm:prSet/>
      <dgm:spPr/>
      <dgm:t>
        <a:bodyPr/>
        <a:lstStyle/>
        <a:p>
          <a:endParaRPr lang="en-US"/>
        </a:p>
      </dgm:t>
    </dgm:pt>
    <dgm:pt modelId="{51B13E36-5F59-4500-A041-7E6C48A16975}" type="sibTrans" cxnId="{35A8002B-103D-44EB-BB02-07E8356EECF8}">
      <dgm:prSet/>
      <dgm:spPr/>
      <dgm:t>
        <a:bodyPr/>
        <a:lstStyle/>
        <a:p>
          <a:endParaRPr lang="en-US"/>
        </a:p>
      </dgm:t>
    </dgm:pt>
    <dgm:pt modelId="{38A9EB49-481C-4EA6-A845-E9C8E8E1E544}">
      <dgm:prSet/>
      <dgm:spPr/>
      <dgm:t>
        <a:bodyPr/>
        <a:lstStyle/>
        <a:p>
          <a:r>
            <a:rPr lang="en-US" dirty="0" smtClean="0"/>
            <a:t>Retrieve a list of previous versions</a:t>
          </a:r>
          <a:r>
            <a:rPr lang="en-US" dirty="0" smtClean="0"/>
            <a:t>. </a:t>
          </a:r>
          <a:r>
            <a:rPr lang="en-US" i="1" dirty="0" smtClean="0"/>
            <a:t>(For Continuation)</a:t>
          </a:r>
          <a:endParaRPr lang="en-US" dirty="0" smtClean="0"/>
        </a:p>
      </dgm:t>
    </dgm:pt>
    <dgm:pt modelId="{3EB4D554-6EAC-49E0-B5A3-1666E7473029}" type="parTrans" cxnId="{5815EABC-04BE-491E-9D46-907267B19B93}">
      <dgm:prSet/>
      <dgm:spPr/>
      <dgm:t>
        <a:bodyPr/>
        <a:lstStyle/>
        <a:p>
          <a:endParaRPr lang="en-US"/>
        </a:p>
      </dgm:t>
    </dgm:pt>
    <dgm:pt modelId="{64EC4285-3C46-4A9D-A7AA-D6E99B5D3B3C}" type="sibTrans" cxnId="{5815EABC-04BE-491E-9D46-907267B19B93}">
      <dgm:prSet/>
      <dgm:spPr/>
      <dgm:t>
        <a:bodyPr/>
        <a:lstStyle/>
        <a:p>
          <a:endParaRPr lang="en-US"/>
        </a:p>
      </dgm:t>
    </dgm:pt>
    <dgm:pt modelId="{FFCCCDC9-8BD7-4070-8BB1-F49AA4C0621F}">
      <dgm:prSet/>
      <dgm:spPr/>
      <dgm:t>
        <a:bodyPr/>
        <a:lstStyle/>
        <a:p>
          <a:r>
            <a:rPr lang="en-US" dirty="0" smtClean="0"/>
            <a:t>Revert to a previous version</a:t>
          </a:r>
          <a:r>
            <a:rPr lang="en-US" dirty="0" smtClean="0"/>
            <a:t>. </a:t>
          </a:r>
          <a:r>
            <a:rPr lang="en-US" i="1" dirty="0" smtClean="0"/>
            <a:t>(For Continuation)</a:t>
          </a:r>
          <a:endParaRPr lang="en-US" dirty="0" smtClean="0"/>
        </a:p>
      </dgm:t>
    </dgm:pt>
    <dgm:pt modelId="{B0B6DEED-2D2D-49D8-ADB5-DDAC3CF719BA}" type="parTrans" cxnId="{04CEC6D5-46D6-435C-8EBE-00E31ABDF58D}">
      <dgm:prSet/>
      <dgm:spPr/>
      <dgm:t>
        <a:bodyPr/>
        <a:lstStyle/>
        <a:p>
          <a:endParaRPr lang="en-US"/>
        </a:p>
      </dgm:t>
    </dgm:pt>
    <dgm:pt modelId="{952BAB00-ED01-4E6D-A4C0-2F9D9BE55E81}" type="sibTrans" cxnId="{04CEC6D5-46D6-435C-8EBE-00E31ABDF58D}">
      <dgm:prSet/>
      <dgm:spPr/>
      <dgm:t>
        <a:bodyPr/>
        <a:lstStyle/>
        <a:p>
          <a:endParaRPr lang="en-US"/>
        </a:p>
      </dgm:t>
    </dgm:pt>
    <dgm:pt modelId="{9B9576ED-A082-4A72-A15B-B8BBF6E5DEDB}">
      <dgm:prSet/>
      <dgm:spPr/>
      <dgm:t>
        <a:bodyPr/>
        <a:lstStyle/>
        <a:p>
          <a:r>
            <a:rPr lang="en-US" dirty="0" smtClean="0"/>
            <a:t>Not allow for automated </a:t>
          </a:r>
          <a:r>
            <a:rPr lang="en-US" dirty="0" smtClean="0"/>
            <a:t>spamming. </a:t>
          </a:r>
          <a:r>
            <a:rPr lang="en-US" i="1" dirty="0" smtClean="0"/>
            <a:t>(For Continuation)</a:t>
          </a:r>
          <a:endParaRPr lang="en-US" dirty="0" smtClean="0"/>
        </a:p>
      </dgm:t>
    </dgm:pt>
    <dgm:pt modelId="{E3509C99-3395-4CD4-998D-A883D3AEB196}" type="parTrans" cxnId="{BCFB9936-AC39-4472-A2AE-4B9879CFE67A}">
      <dgm:prSet/>
      <dgm:spPr/>
    </dgm:pt>
    <dgm:pt modelId="{B2FAD38C-E8C1-4358-8EF7-7984A451FF56}" type="sibTrans" cxnId="{BCFB9936-AC39-4472-A2AE-4B9879CFE67A}">
      <dgm:prSet/>
      <dgm:spPr/>
    </dgm:pt>
    <dgm:pt modelId="{F3E948EE-4371-45E5-A293-95F38FE809F0}" type="pres">
      <dgm:prSet presAssocID="{8722A5F9-14D6-4CE9-8029-B2CF02479303}" presName="linear" presStyleCnt="0">
        <dgm:presLayoutVars>
          <dgm:dir/>
          <dgm:animLvl val="lvl"/>
          <dgm:resizeHandles val="exact"/>
        </dgm:presLayoutVars>
      </dgm:prSet>
      <dgm:spPr/>
      <dgm:t>
        <a:bodyPr/>
        <a:lstStyle/>
        <a:p>
          <a:endParaRPr lang="en-US"/>
        </a:p>
      </dgm:t>
    </dgm:pt>
    <dgm:pt modelId="{5036D28F-CD75-4039-839E-C1495AE813FA}" type="pres">
      <dgm:prSet presAssocID="{39BF1797-AF98-49D0-B587-7D2FE95969A2}" presName="parentLin" presStyleCnt="0"/>
      <dgm:spPr/>
    </dgm:pt>
    <dgm:pt modelId="{2F0261AD-2B76-42EE-9B5C-41042C74716E}" type="pres">
      <dgm:prSet presAssocID="{39BF1797-AF98-49D0-B587-7D2FE95969A2}" presName="parentLeftMargin" presStyleLbl="node1" presStyleIdx="0" presStyleCnt="1"/>
      <dgm:spPr/>
      <dgm:t>
        <a:bodyPr/>
        <a:lstStyle/>
        <a:p>
          <a:endParaRPr lang="en-US"/>
        </a:p>
      </dgm:t>
    </dgm:pt>
    <dgm:pt modelId="{64E50D1E-8A31-464C-A4D7-88F5B75EF846}" type="pres">
      <dgm:prSet presAssocID="{39BF1797-AF98-49D0-B587-7D2FE95969A2}" presName="parentText" presStyleLbl="node1" presStyleIdx="0" presStyleCnt="1">
        <dgm:presLayoutVars>
          <dgm:chMax val="0"/>
          <dgm:bulletEnabled val="1"/>
        </dgm:presLayoutVars>
      </dgm:prSet>
      <dgm:spPr/>
      <dgm:t>
        <a:bodyPr/>
        <a:lstStyle/>
        <a:p>
          <a:endParaRPr lang="en-US"/>
        </a:p>
      </dgm:t>
    </dgm:pt>
    <dgm:pt modelId="{FE413078-5672-4884-AFEC-F408EE8FB407}" type="pres">
      <dgm:prSet presAssocID="{39BF1797-AF98-49D0-B587-7D2FE95969A2}" presName="negativeSpace" presStyleCnt="0"/>
      <dgm:spPr/>
    </dgm:pt>
    <dgm:pt modelId="{CA1E2BF1-B0AB-4895-B69A-2F7B3B42EF3C}" type="pres">
      <dgm:prSet presAssocID="{39BF1797-AF98-49D0-B587-7D2FE95969A2}" presName="childText" presStyleLbl="conFgAcc1" presStyleIdx="0" presStyleCnt="1">
        <dgm:presLayoutVars>
          <dgm:bulletEnabled val="1"/>
        </dgm:presLayoutVars>
      </dgm:prSet>
      <dgm:spPr/>
      <dgm:t>
        <a:bodyPr/>
        <a:lstStyle/>
        <a:p>
          <a:endParaRPr lang="en-US"/>
        </a:p>
      </dgm:t>
    </dgm:pt>
  </dgm:ptLst>
  <dgm:cxnLst>
    <dgm:cxn modelId="{FD9A6F06-1E04-412B-8A53-7A8D2C21433C}" srcId="{8722A5F9-14D6-4CE9-8029-B2CF02479303}" destId="{39BF1797-AF98-49D0-B587-7D2FE95969A2}" srcOrd="0" destOrd="0" parTransId="{CD028AA3-64A4-4E2E-8C2F-4BAEF5505FA7}" sibTransId="{ACF75458-FC9C-4C43-A7BA-A864A08453E4}"/>
    <dgm:cxn modelId="{2A7B574D-4120-42D5-8871-A79FF3B4AD34}" srcId="{39BF1797-AF98-49D0-B587-7D2FE95969A2}" destId="{503CAA97-8D3C-42CD-9A3B-444A1F5ED98C}" srcOrd="0" destOrd="0" parTransId="{BF4B4505-4A47-412F-AF57-D908D859F72A}" sibTransId="{E5D42D31-2624-45A6-BC87-B81BFF956858}"/>
    <dgm:cxn modelId="{12B53CC0-2943-4122-8F63-0990B21770B9}" type="presOf" srcId="{39BF1797-AF98-49D0-B587-7D2FE95969A2}" destId="{2F0261AD-2B76-42EE-9B5C-41042C74716E}" srcOrd="0" destOrd="0" presId="urn:microsoft.com/office/officeart/2005/8/layout/list1"/>
    <dgm:cxn modelId="{5815EABC-04BE-491E-9D46-907267B19B93}" srcId="{39BF1797-AF98-49D0-B587-7D2FE95969A2}" destId="{38A9EB49-481C-4EA6-A845-E9C8E8E1E544}" srcOrd="6" destOrd="0" parTransId="{3EB4D554-6EAC-49E0-B5A3-1666E7473029}" sibTransId="{64EC4285-3C46-4A9D-A7AA-D6E99B5D3B3C}"/>
    <dgm:cxn modelId="{BCFB9936-AC39-4472-A2AE-4B9879CFE67A}" srcId="{39BF1797-AF98-49D0-B587-7D2FE95969A2}" destId="{9B9576ED-A082-4A72-A15B-B8BBF6E5DEDB}" srcOrd="5" destOrd="0" parTransId="{E3509C99-3395-4CD4-998D-A883D3AEB196}" sibTransId="{B2FAD38C-E8C1-4358-8EF7-7984A451FF56}"/>
    <dgm:cxn modelId="{8E1458A7-088D-4C32-A659-7EDBEFDCE82E}" type="presOf" srcId="{7B0F4F9E-478D-4EED-8F73-DB662091163B}" destId="{CA1E2BF1-B0AB-4895-B69A-2F7B3B42EF3C}" srcOrd="0" destOrd="1" presId="urn:microsoft.com/office/officeart/2005/8/layout/list1"/>
    <dgm:cxn modelId="{FC69686E-7A85-49AF-8745-AF7486EB345B}" type="presOf" srcId="{9B9576ED-A082-4A72-A15B-B8BBF6E5DEDB}" destId="{CA1E2BF1-B0AB-4895-B69A-2F7B3B42EF3C}" srcOrd="0" destOrd="5" presId="urn:microsoft.com/office/officeart/2005/8/layout/list1"/>
    <dgm:cxn modelId="{E21B094C-377A-4EC4-9697-9C1D3623025C}" type="presOf" srcId="{503CAA97-8D3C-42CD-9A3B-444A1F5ED98C}" destId="{CA1E2BF1-B0AB-4895-B69A-2F7B3B42EF3C}" srcOrd="0" destOrd="0" presId="urn:microsoft.com/office/officeart/2005/8/layout/list1"/>
    <dgm:cxn modelId="{599A9321-4C14-40AA-8923-CEB478883A82}" type="presOf" srcId="{38A9EB49-481C-4EA6-A845-E9C8E8E1E544}" destId="{CA1E2BF1-B0AB-4895-B69A-2F7B3B42EF3C}" srcOrd="0" destOrd="6" presId="urn:microsoft.com/office/officeart/2005/8/layout/list1"/>
    <dgm:cxn modelId="{04CEC6D5-46D6-435C-8EBE-00E31ABDF58D}" srcId="{39BF1797-AF98-49D0-B587-7D2FE95969A2}" destId="{FFCCCDC9-8BD7-4070-8BB1-F49AA4C0621F}" srcOrd="7" destOrd="0" parTransId="{B0B6DEED-2D2D-49D8-ADB5-DDAC3CF719BA}" sibTransId="{952BAB00-ED01-4E6D-A4C0-2F9D9BE55E81}"/>
    <dgm:cxn modelId="{AEFF315C-69F8-4D21-B004-55953805E34D}" srcId="{39BF1797-AF98-49D0-B587-7D2FE95969A2}" destId="{3A1A8373-93F0-412B-B4BA-805C96D77CA1}" srcOrd="3" destOrd="0" parTransId="{28A8909A-A266-43A5-AF39-E13B51A0BB07}" sibTransId="{8648FEFC-0A6B-4E3A-8591-42F74125DE6F}"/>
    <dgm:cxn modelId="{459F748E-7F22-417B-AB9F-9032FF94ED52}" type="presOf" srcId="{39BF1797-AF98-49D0-B587-7D2FE95969A2}" destId="{64E50D1E-8A31-464C-A4D7-88F5B75EF846}" srcOrd="1" destOrd="0" presId="urn:microsoft.com/office/officeart/2005/8/layout/list1"/>
    <dgm:cxn modelId="{FAB50358-3E3D-447D-8DE7-15BA6EAAFE34}" type="presOf" srcId="{8722A5F9-14D6-4CE9-8029-B2CF02479303}" destId="{F3E948EE-4371-45E5-A293-95F38FE809F0}" srcOrd="0" destOrd="0" presId="urn:microsoft.com/office/officeart/2005/8/layout/list1"/>
    <dgm:cxn modelId="{B5B04958-2719-474B-AABA-11DBF1ACF3CB}" type="presOf" srcId="{3A1A8373-93F0-412B-B4BA-805C96D77CA1}" destId="{CA1E2BF1-B0AB-4895-B69A-2F7B3B42EF3C}" srcOrd="0" destOrd="3" presId="urn:microsoft.com/office/officeart/2005/8/layout/list1"/>
    <dgm:cxn modelId="{6C7859C2-6BDC-48A0-B9E2-6CE41255A9C6}" srcId="{39BF1797-AF98-49D0-B587-7D2FE95969A2}" destId="{7973E9F7-F023-457A-B616-0300C5072C3A}" srcOrd="2" destOrd="0" parTransId="{8F4CBCF4-7048-43E0-A6A6-EF48447175EC}" sibTransId="{8860994C-7409-4A9F-BCE1-0BB2C901CC49}"/>
    <dgm:cxn modelId="{93236B52-AF51-4C00-A48D-BC2FBA481EB9}" srcId="{39BF1797-AF98-49D0-B587-7D2FE95969A2}" destId="{7B0F4F9E-478D-4EED-8F73-DB662091163B}" srcOrd="1" destOrd="0" parTransId="{282F2255-B34A-4BDD-8C14-2E7F7F37DFD6}" sibTransId="{4C206C40-2E5F-4996-AF91-9A4CBFE4CC37}"/>
    <dgm:cxn modelId="{35A8002B-103D-44EB-BB02-07E8356EECF8}" srcId="{39BF1797-AF98-49D0-B587-7D2FE95969A2}" destId="{87BB7EE1-4D29-4CCA-B372-B95AED09D489}" srcOrd="4" destOrd="0" parTransId="{5237AE63-7B85-4892-86EB-A039B1AB1B71}" sibTransId="{51B13E36-5F59-4500-A041-7E6C48A16975}"/>
    <dgm:cxn modelId="{29575313-FBC5-4E48-B616-474409DBEFE8}" type="presOf" srcId="{7973E9F7-F023-457A-B616-0300C5072C3A}" destId="{CA1E2BF1-B0AB-4895-B69A-2F7B3B42EF3C}" srcOrd="0" destOrd="2" presId="urn:microsoft.com/office/officeart/2005/8/layout/list1"/>
    <dgm:cxn modelId="{56B9CC43-9B4F-4BFD-83A7-6556C9DF619C}" type="presOf" srcId="{87BB7EE1-4D29-4CCA-B372-B95AED09D489}" destId="{CA1E2BF1-B0AB-4895-B69A-2F7B3B42EF3C}" srcOrd="0" destOrd="4" presId="urn:microsoft.com/office/officeart/2005/8/layout/list1"/>
    <dgm:cxn modelId="{9C78DAD7-DADE-457A-84D6-80342DEA3CEF}" type="presOf" srcId="{FFCCCDC9-8BD7-4070-8BB1-F49AA4C0621F}" destId="{CA1E2BF1-B0AB-4895-B69A-2F7B3B42EF3C}" srcOrd="0" destOrd="7" presId="urn:microsoft.com/office/officeart/2005/8/layout/list1"/>
    <dgm:cxn modelId="{CB1CE4AA-84C0-4D98-A0FF-A9F8594B4898}" type="presParOf" srcId="{F3E948EE-4371-45E5-A293-95F38FE809F0}" destId="{5036D28F-CD75-4039-839E-C1495AE813FA}" srcOrd="0" destOrd="0" presId="urn:microsoft.com/office/officeart/2005/8/layout/list1"/>
    <dgm:cxn modelId="{F8FE2527-52E0-44E4-A831-DFCD71F65D03}" type="presParOf" srcId="{5036D28F-CD75-4039-839E-C1495AE813FA}" destId="{2F0261AD-2B76-42EE-9B5C-41042C74716E}" srcOrd="0" destOrd="0" presId="urn:microsoft.com/office/officeart/2005/8/layout/list1"/>
    <dgm:cxn modelId="{F33D210D-6CB7-409B-8E0E-6E21383C3028}" type="presParOf" srcId="{5036D28F-CD75-4039-839E-C1495AE813FA}" destId="{64E50D1E-8A31-464C-A4D7-88F5B75EF846}" srcOrd="1" destOrd="0" presId="urn:microsoft.com/office/officeart/2005/8/layout/list1"/>
    <dgm:cxn modelId="{983D0702-FDF4-4C1B-AE82-DEB0200F8D6B}" type="presParOf" srcId="{F3E948EE-4371-45E5-A293-95F38FE809F0}" destId="{FE413078-5672-4884-AFEC-F408EE8FB407}" srcOrd="1" destOrd="0" presId="urn:microsoft.com/office/officeart/2005/8/layout/list1"/>
    <dgm:cxn modelId="{A81A9A45-F934-41B6-A49F-EE00BE2D69BA}" type="presParOf" srcId="{F3E948EE-4371-45E5-A293-95F38FE809F0}" destId="{CA1E2BF1-B0AB-4895-B69A-2F7B3B42EF3C}" srcOrd="2" destOrd="0" presId="urn:microsoft.com/office/officeart/2005/8/layout/list1"/>
  </dgm:cxnLst>
  <dgm:bg/>
  <dgm:whole/>
</dgm:dataModel>
</file>

<file path=ppt/diagrams/data3.xml><?xml version="1.0" encoding="utf-8"?>
<dgm:dataModel xmlns:dgm="http://schemas.openxmlformats.org/drawingml/2006/diagram" xmlns:a="http://schemas.openxmlformats.org/drawingml/2006/main">
  <dgm:ptLst>
    <dgm:pt modelId="{8722A5F9-14D6-4CE9-8029-B2CF0247930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39BF1797-AF98-49D0-B587-7D2FE95969A2}">
      <dgm:prSet phldrT="[Text]"/>
      <dgm:spPr/>
      <dgm:t>
        <a:bodyPr/>
        <a:lstStyle/>
        <a:p>
          <a:r>
            <a:rPr lang="en-US" dirty="0" smtClean="0"/>
            <a:t>The Front-End System:</a:t>
          </a:r>
          <a:endParaRPr lang="en-US" dirty="0"/>
        </a:p>
      </dgm:t>
    </dgm:pt>
    <dgm:pt modelId="{CD028AA3-64A4-4E2E-8C2F-4BAEF5505FA7}" type="parTrans" cxnId="{FD9A6F06-1E04-412B-8A53-7A8D2C21433C}">
      <dgm:prSet/>
      <dgm:spPr/>
      <dgm:t>
        <a:bodyPr/>
        <a:lstStyle/>
        <a:p>
          <a:endParaRPr lang="en-US"/>
        </a:p>
      </dgm:t>
    </dgm:pt>
    <dgm:pt modelId="{ACF75458-FC9C-4C43-A7BA-A864A08453E4}" type="sibTrans" cxnId="{FD9A6F06-1E04-412B-8A53-7A8D2C21433C}">
      <dgm:prSet/>
      <dgm:spPr/>
      <dgm:t>
        <a:bodyPr/>
        <a:lstStyle/>
        <a:p>
          <a:endParaRPr lang="en-US"/>
        </a:p>
      </dgm:t>
    </dgm:pt>
    <dgm:pt modelId="{503CAA97-8D3C-42CD-9A3B-444A1F5ED98C}">
      <dgm:prSet/>
      <dgm:spPr/>
      <dgm:t>
        <a:bodyPr/>
        <a:lstStyle/>
        <a:p>
          <a:r>
            <a:rPr lang="en-US" dirty="0" smtClean="0"/>
            <a:t>Load </a:t>
          </a:r>
          <a:r>
            <a:rPr lang="en-US" dirty="0" smtClean="0"/>
            <a:t>Videos </a:t>
          </a:r>
          <a:r>
            <a:rPr lang="en-US" i="1" dirty="0" smtClean="0"/>
            <a:t>(Achieved)</a:t>
          </a:r>
          <a:endParaRPr lang="en-US" dirty="0"/>
        </a:p>
      </dgm:t>
    </dgm:pt>
    <dgm:pt modelId="{BF4B4505-4A47-412F-AF57-D908D859F72A}" type="parTrans" cxnId="{2A7B574D-4120-42D5-8871-A79FF3B4AD34}">
      <dgm:prSet/>
      <dgm:spPr/>
      <dgm:t>
        <a:bodyPr/>
        <a:lstStyle/>
        <a:p>
          <a:endParaRPr lang="en-US"/>
        </a:p>
      </dgm:t>
    </dgm:pt>
    <dgm:pt modelId="{E5D42D31-2624-45A6-BC87-B81BFF956858}" type="sibTrans" cxnId="{2A7B574D-4120-42D5-8871-A79FF3B4AD34}">
      <dgm:prSet/>
      <dgm:spPr/>
      <dgm:t>
        <a:bodyPr/>
        <a:lstStyle/>
        <a:p>
          <a:endParaRPr lang="en-US"/>
        </a:p>
      </dgm:t>
    </dgm:pt>
    <dgm:pt modelId="{6702E3E8-726A-49F3-BB82-090F8F754670}">
      <dgm:prSet/>
      <dgm:spPr/>
      <dgm:t>
        <a:bodyPr/>
        <a:lstStyle/>
        <a:p>
          <a:r>
            <a:rPr lang="en-US" dirty="0" smtClean="0"/>
            <a:t>Fast-forward in the </a:t>
          </a:r>
          <a:r>
            <a:rPr lang="en-US" dirty="0" smtClean="0"/>
            <a:t>video</a:t>
          </a:r>
          <a:endParaRPr lang="en-US" dirty="0" smtClean="0"/>
        </a:p>
      </dgm:t>
    </dgm:pt>
    <dgm:pt modelId="{953CAF1A-515B-40A7-8FB5-CE154EE31A89}" type="parTrans" cxnId="{2A19F4CD-69A0-43DD-BBA8-C1021454C677}">
      <dgm:prSet/>
      <dgm:spPr/>
      <dgm:t>
        <a:bodyPr/>
        <a:lstStyle/>
        <a:p>
          <a:endParaRPr lang="en-US"/>
        </a:p>
      </dgm:t>
    </dgm:pt>
    <dgm:pt modelId="{F9F5D280-170D-4612-97E2-832ABCB687C3}" type="sibTrans" cxnId="{2A19F4CD-69A0-43DD-BBA8-C1021454C677}">
      <dgm:prSet/>
      <dgm:spPr/>
      <dgm:t>
        <a:bodyPr/>
        <a:lstStyle/>
        <a:p>
          <a:endParaRPr lang="en-US"/>
        </a:p>
      </dgm:t>
    </dgm:pt>
    <dgm:pt modelId="{23DD25D5-2087-478D-93AD-A66FDDB51AAA}">
      <dgm:prSet/>
      <dgm:spPr/>
      <dgm:t>
        <a:bodyPr/>
        <a:lstStyle/>
        <a:p>
          <a:r>
            <a:rPr lang="en-US" dirty="0" smtClean="0"/>
            <a:t>Rewind in the </a:t>
          </a:r>
          <a:r>
            <a:rPr lang="en-US" dirty="0" smtClean="0"/>
            <a:t>video </a:t>
          </a:r>
          <a:r>
            <a:rPr lang="en-US" i="1" dirty="0" smtClean="0"/>
            <a:t>(Achieved)</a:t>
          </a:r>
          <a:endParaRPr lang="en-US" dirty="0" smtClean="0"/>
        </a:p>
      </dgm:t>
    </dgm:pt>
    <dgm:pt modelId="{2E6AC358-2939-4EC0-AD4E-0B863CC2D8C0}" type="parTrans" cxnId="{F000F793-BB4A-4218-BCCB-7174F2776AB6}">
      <dgm:prSet/>
      <dgm:spPr/>
      <dgm:t>
        <a:bodyPr/>
        <a:lstStyle/>
        <a:p>
          <a:endParaRPr lang="en-US"/>
        </a:p>
      </dgm:t>
    </dgm:pt>
    <dgm:pt modelId="{61374BCF-953B-49EC-94B9-666C933626B2}" type="sibTrans" cxnId="{F000F793-BB4A-4218-BCCB-7174F2776AB6}">
      <dgm:prSet/>
      <dgm:spPr/>
      <dgm:t>
        <a:bodyPr/>
        <a:lstStyle/>
        <a:p>
          <a:endParaRPr lang="en-US"/>
        </a:p>
      </dgm:t>
    </dgm:pt>
    <dgm:pt modelId="{E596CD55-8F66-43AD-A54B-5EEF64D4115C}">
      <dgm:prSet/>
      <dgm:spPr/>
      <dgm:t>
        <a:bodyPr/>
        <a:lstStyle/>
        <a:p>
          <a:r>
            <a:rPr lang="en-US" dirty="0" smtClean="0"/>
            <a:t>Allow entry of </a:t>
          </a:r>
          <a:r>
            <a:rPr lang="en-US" dirty="0" smtClean="0"/>
            <a:t>captions </a:t>
          </a:r>
          <a:r>
            <a:rPr lang="en-US" i="1" dirty="0" smtClean="0"/>
            <a:t>(Achieved)</a:t>
          </a:r>
          <a:endParaRPr lang="en-US" dirty="0" smtClean="0"/>
        </a:p>
      </dgm:t>
    </dgm:pt>
    <dgm:pt modelId="{2A21BE6C-67F0-4B09-84F3-7AD330BE3BEA}" type="parTrans" cxnId="{44AF8B65-4C73-45B8-8B4D-16AAB4395DB1}">
      <dgm:prSet/>
      <dgm:spPr/>
      <dgm:t>
        <a:bodyPr/>
        <a:lstStyle/>
        <a:p>
          <a:endParaRPr lang="en-US"/>
        </a:p>
      </dgm:t>
    </dgm:pt>
    <dgm:pt modelId="{C27D0183-1EB3-4794-AFCD-19E35DCDCD7F}" type="sibTrans" cxnId="{44AF8B65-4C73-45B8-8B4D-16AAB4395DB1}">
      <dgm:prSet/>
      <dgm:spPr/>
      <dgm:t>
        <a:bodyPr/>
        <a:lstStyle/>
        <a:p>
          <a:endParaRPr lang="en-US"/>
        </a:p>
      </dgm:t>
    </dgm:pt>
    <dgm:pt modelId="{3DF8F181-7BE5-4986-96DE-9B8EE4D1E494}">
      <dgm:prSet/>
      <dgm:spPr/>
      <dgm:t>
        <a:bodyPr/>
        <a:lstStyle/>
        <a:p>
          <a:r>
            <a:rPr lang="en-US" dirty="0" smtClean="0"/>
            <a:t>Submit </a:t>
          </a:r>
          <a:r>
            <a:rPr lang="en-US" dirty="0" smtClean="0"/>
            <a:t>captions </a:t>
          </a:r>
          <a:r>
            <a:rPr lang="en-US" i="1" dirty="0" smtClean="0"/>
            <a:t>(Achieved)</a:t>
          </a:r>
          <a:endParaRPr lang="en-US" dirty="0" smtClean="0"/>
        </a:p>
      </dgm:t>
    </dgm:pt>
    <dgm:pt modelId="{F2AF51F8-A2FC-4FA3-8A6C-78140BF650EF}" type="parTrans" cxnId="{FE99F027-F49E-46C0-9EEE-4993CFE77296}">
      <dgm:prSet/>
      <dgm:spPr/>
      <dgm:t>
        <a:bodyPr/>
        <a:lstStyle/>
        <a:p>
          <a:endParaRPr lang="en-US"/>
        </a:p>
      </dgm:t>
    </dgm:pt>
    <dgm:pt modelId="{B06D4FB8-EE39-4769-8DA0-1291D7AECAC0}" type="sibTrans" cxnId="{FE99F027-F49E-46C0-9EEE-4993CFE77296}">
      <dgm:prSet/>
      <dgm:spPr/>
      <dgm:t>
        <a:bodyPr/>
        <a:lstStyle/>
        <a:p>
          <a:endParaRPr lang="en-US"/>
        </a:p>
      </dgm:t>
    </dgm:pt>
    <dgm:pt modelId="{AD9D53E4-31BD-49B1-AF2D-EC315466C665}">
      <dgm:prSet/>
      <dgm:spPr/>
      <dgm:t>
        <a:bodyPr/>
        <a:lstStyle/>
        <a:p>
          <a:r>
            <a:rPr lang="en-US" dirty="0" smtClean="0"/>
            <a:t>Preview the current caption changes with the video</a:t>
          </a:r>
          <a:r>
            <a:rPr lang="en-US" dirty="0" smtClean="0"/>
            <a:t>.  </a:t>
          </a:r>
          <a:endParaRPr lang="en-US" dirty="0" smtClean="0"/>
        </a:p>
      </dgm:t>
    </dgm:pt>
    <dgm:pt modelId="{BFFA82BF-2109-4F64-90E6-FC9248B12ECB}" type="parTrans" cxnId="{4BC8C310-8F1F-4381-B06D-FE84670AF41A}">
      <dgm:prSet/>
      <dgm:spPr/>
      <dgm:t>
        <a:bodyPr/>
        <a:lstStyle/>
        <a:p>
          <a:endParaRPr lang="en-US"/>
        </a:p>
      </dgm:t>
    </dgm:pt>
    <dgm:pt modelId="{F800B0F2-D570-462F-9761-251F4E51A31D}" type="sibTrans" cxnId="{4BC8C310-8F1F-4381-B06D-FE84670AF41A}">
      <dgm:prSet/>
      <dgm:spPr/>
      <dgm:t>
        <a:bodyPr/>
        <a:lstStyle/>
        <a:p>
          <a:endParaRPr lang="en-US"/>
        </a:p>
      </dgm:t>
    </dgm:pt>
    <dgm:pt modelId="{F3E948EE-4371-45E5-A293-95F38FE809F0}" type="pres">
      <dgm:prSet presAssocID="{8722A5F9-14D6-4CE9-8029-B2CF02479303}" presName="linear" presStyleCnt="0">
        <dgm:presLayoutVars>
          <dgm:dir/>
          <dgm:animLvl val="lvl"/>
          <dgm:resizeHandles val="exact"/>
        </dgm:presLayoutVars>
      </dgm:prSet>
      <dgm:spPr/>
      <dgm:t>
        <a:bodyPr/>
        <a:lstStyle/>
        <a:p>
          <a:endParaRPr lang="en-US"/>
        </a:p>
      </dgm:t>
    </dgm:pt>
    <dgm:pt modelId="{5036D28F-CD75-4039-839E-C1495AE813FA}" type="pres">
      <dgm:prSet presAssocID="{39BF1797-AF98-49D0-B587-7D2FE95969A2}" presName="parentLin" presStyleCnt="0"/>
      <dgm:spPr/>
    </dgm:pt>
    <dgm:pt modelId="{2F0261AD-2B76-42EE-9B5C-41042C74716E}" type="pres">
      <dgm:prSet presAssocID="{39BF1797-AF98-49D0-B587-7D2FE95969A2}" presName="parentLeftMargin" presStyleLbl="node1" presStyleIdx="0" presStyleCnt="1"/>
      <dgm:spPr/>
      <dgm:t>
        <a:bodyPr/>
        <a:lstStyle/>
        <a:p>
          <a:endParaRPr lang="en-US"/>
        </a:p>
      </dgm:t>
    </dgm:pt>
    <dgm:pt modelId="{64E50D1E-8A31-464C-A4D7-88F5B75EF846}" type="pres">
      <dgm:prSet presAssocID="{39BF1797-AF98-49D0-B587-7D2FE95969A2}" presName="parentText" presStyleLbl="node1" presStyleIdx="0" presStyleCnt="1">
        <dgm:presLayoutVars>
          <dgm:chMax val="0"/>
          <dgm:bulletEnabled val="1"/>
        </dgm:presLayoutVars>
      </dgm:prSet>
      <dgm:spPr/>
      <dgm:t>
        <a:bodyPr/>
        <a:lstStyle/>
        <a:p>
          <a:endParaRPr lang="en-US"/>
        </a:p>
      </dgm:t>
    </dgm:pt>
    <dgm:pt modelId="{FE413078-5672-4884-AFEC-F408EE8FB407}" type="pres">
      <dgm:prSet presAssocID="{39BF1797-AF98-49D0-B587-7D2FE95969A2}" presName="negativeSpace" presStyleCnt="0"/>
      <dgm:spPr/>
    </dgm:pt>
    <dgm:pt modelId="{CA1E2BF1-B0AB-4895-B69A-2F7B3B42EF3C}" type="pres">
      <dgm:prSet presAssocID="{39BF1797-AF98-49D0-B587-7D2FE95969A2}" presName="childText" presStyleLbl="conFgAcc1" presStyleIdx="0" presStyleCnt="1">
        <dgm:presLayoutVars>
          <dgm:bulletEnabled val="1"/>
        </dgm:presLayoutVars>
      </dgm:prSet>
      <dgm:spPr/>
      <dgm:t>
        <a:bodyPr/>
        <a:lstStyle/>
        <a:p>
          <a:endParaRPr lang="en-US"/>
        </a:p>
      </dgm:t>
    </dgm:pt>
  </dgm:ptLst>
  <dgm:cxnLst>
    <dgm:cxn modelId="{FD9A6F06-1E04-412B-8A53-7A8D2C21433C}" srcId="{8722A5F9-14D6-4CE9-8029-B2CF02479303}" destId="{39BF1797-AF98-49D0-B587-7D2FE95969A2}" srcOrd="0" destOrd="0" parTransId="{CD028AA3-64A4-4E2E-8C2F-4BAEF5505FA7}" sibTransId="{ACF75458-FC9C-4C43-A7BA-A864A08453E4}"/>
    <dgm:cxn modelId="{FE99F027-F49E-46C0-9EEE-4993CFE77296}" srcId="{39BF1797-AF98-49D0-B587-7D2FE95969A2}" destId="{3DF8F181-7BE5-4986-96DE-9B8EE4D1E494}" srcOrd="4" destOrd="0" parTransId="{F2AF51F8-A2FC-4FA3-8A6C-78140BF650EF}" sibTransId="{B06D4FB8-EE39-4769-8DA0-1291D7AECAC0}"/>
    <dgm:cxn modelId="{2A7B574D-4120-42D5-8871-A79FF3B4AD34}" srcId="{39BF1797-AF98-49D0-B587-7D2FE95969A2}" destId="{503CAA97-8D3C-42CD-9A3B-444A1F5ED98C}" srcOrd="0" destOrd="0" parTransId="{BF4B4505-4A47-412F-AF57-D908D859F72A}" sibTransId="{E5D42D31-2624-45A6-BC87-B81BFF956858}"/>
    <dgm:cxn modelId="{137A2661-C53C-4847-92A3-A3B233EF2C93}" type="presOf" srcId="{503CAA97-8D3C-42CD-9A3B-444A1F5ED98C}" destId="{CA1E2BF1-B0AB-4895-B69A-2F7B3B42EF3C}" srcOrd="0" destOrd="0" presId="urn:microsoft.com/office/officeart/2005/8/layout/list1"/>
    <dgm:cxn modelId="{C1BB65D7-F86C-4AD3-A5DE-166FA3E65651}" type="presOf" srcId="{8722A5F9-14D6-4CE9-8029-B2CF02479303}" destId="{F3E948EE-4371-45E5-A293-95F38FE809F0}" srcOrd="0" destOrd="0" presId="urn:microsoft.com/office/officeart/2005/8/layout/list1"/>
    <dgm:cxn modelId="{F000F793-BB4A-4218-BCCB-7174F2776AB6}" srcId="{39BF1797-AF98-49D0-B587-7D2FE95969A2}" destId="{23DD25D5-2087-478D-93AD-A66FDDB51AAA}" srcOrd="2" destOrd="0" parTransId="{2E6AC358-2939-4EC0-AD4E-0B863CC2D8C0}" sibTransId="{61374BCF-953B-49EC-94B9-666C933626B2}"/>
    <dgm:cxn modelId="{4BC8C310-8F1F-4381-B06D-FE84670AF41A}" srcId="{39BF1797-AF98-49D0-B587-7D2FE95969A2}" destId="{AD9D53E4-31BD-49B1-AF2D-EC315466C665}" srcOrd="5" destOrd="0" parTransId="{BFFA82BF-2109-4F64-90E6-FC9248B12ECB}" sibTransId="{F800B0F2-D570-462F-9761-251F4E51A31D}"/>
    <dgm:cxn modelId="{FC47B9C8-A8D8-4700-99C3-B8362F94BC94}" type="presOf" srcId="{6702E3E8-726A-49F3-BB82-090F8F754670}" destId="{CA1E2BF1-B0AB-4895-B69A-2F7B3B42EF3C}" srcOrd="0" destOrd="1" presId="urn:microsoft.com/office/officeart/2005/8/layout/list1"/>
    <dgm:cxn modelId="{F25DCC4E-D612-413E-A01E-03D4C191BB26}" type="presOf" srcId="{E596CD55-8F66-43AD-A54B-5EEF64D4115C}" destId="{CA1E2BF1-B0AB-4895-B69A-2F7B3B42EF3C}" srcOrd="0" destOrd="3" presId="urn:microsoft.com/office/officeart/2005/8/layout/list1"/>
    <dgm:cxn modelId="{003BF3F6-6F56-444B-BFC2-2854449BBFE1}" type="presOf" srcId="{AD9D53E4-31BD-49B1-AF2D-EC315466C665}" destId="{CA1E2BF1-B0AB-4895-B69A-2F7B3B42EF3C}" srcOrd="0" destOrd="5" presId="urn:microsoft.com/office/officeart/2005/8/layout/list1"/>
    <dgm:cxn modelId="{50883EA7-B124-4FC6-A5AA-27614E1E466B}" type="presOf" srcId="{3DF8F181-7BE5-4986-96DE-9B8EE4D1E494}" destId="{CA1E2BF1-B0AB-4895-B69A-2F7B3B42EF3C}" srcOrd="0" destOrd="4" presId="urn:microsoft.com/office/officeart/2005/8/layout/list1"/>
    <dgm:cxn modelId="{53939A3F-584E-433E-9DBC-F2DAFA6CED3D}" type="presOf" srcId="{39BF1797-AF98-49D0-B587-7D2FE95969A2}" destId="{2F0261AD-2B76-42EE-9B5C-41042C74716E}" srcOrd="0" destOrd="0" presId="urn:microsoft.com/office/officeart/2005/8/layout/list1"/>
    <dgm:cxn modelId="{44AF8B65-4C73-45B8-8B4D-16AAB4395DB1}" srcId="{39BF1797-AF98-49D0-B587-7D2FE95969A2}" destId="{E596CD55-8F66-43AD-A54B-5EEF64D4115C}" srcOrd="3" destOrd="0" parTransId="{2A21BE6C-67F0-4B09-84F3-7AD330BE3BEA}" sibTransId="{C27D0183-1EB3-4794-AFCD-19E35DCDCD7F}"/>
    <dgm:cxn modelId="{2A19F4CD-69A0-43DD-BBA8-C1021454C677}" srcId="{39BF1797-AF98-49D0-B587-7D2FE95969A2}" destId="{6702E3E8-726A-49F3-BB82-090F8F754670}" srcOrd="1" destOrd="0" parTransId="{953CAF1A-515B-40A7-8FB5-CE154EE31A89}" sibTransId="{F9F5D280-170D-4612-97E2-832ABCB687C3}"/>
    <dgm:cxn modelId="{FC3A4E4A-B3DB-4C68-A275-A4D71AC3DCC0}" type="presOf" srcId="{39BF1797-AF98-49D0-B587-7D2FE95969A2}" destId="{64E50D1E-8A31-464C-A4D7-88F5B75EF846}" srcOrd="1" destOrd="0" presId="urn:microsoft.com/office/officeart/2005/8/layout/list1"/>
    <dgm:cxn modelId="{3877C122-891E-4EB0-A479-5064A2E51A8D}" type="presOf" srcId="{23DD25D5-2087-478D-93AD-A66FDDB51AAA}" destId="{CA1E2BF1-B0AB-4895-B69A-2F7B3B42EF3C}" srcOrd="0" destOrd="2" presId="urn:microsoft.com/office/officeart/2005/8/layout/list1"/>
    <dgm:cxn modelId="{8FF4FDB3-44DF-4942-B778-A8EDB07F1743}" type="presParOf" srcId="{F3E948EE-4371-45E5-A293-95F38FE809F0}" destId="{5036D28F-CD75-4039-839E-C1495AE813FA}" srcOrd="0" destOrd="0" presId="urn:microsoft.com/office/officeart/2005/8/layout/list1"/>
    <dgm:cxn modelId="{E934159C-879F-4794-B95B-9758400C90CA}" type="presParOf" srcId="{5036D28F-CD75-4039-839E-C1495AE813FA}" destId="{2F0261AD-2B76-42EE-9B5C-41042C74716E}" srcOrd="0" destOrd="0" presId="urn:microsoft.com/office/officeart/2005/8/layout/list1"/>
    <dgm:cxn modelId="{5BE19E19-6351-411E-BCEA-52CAEADAA777}" type="presParOf" srcId="{5036D28F-CD75-4039-839E-C1495AE813FA}" destId="{64E50D1E-8A31-464C-A4D7-88F5B75EF846}" srcOrd="1" destOrd="0" presId="urn:microsoft.com/office/officeart/2005/8/layout/list1"/>
    <dgm:cxn modelId="{24C64EFB-0299-4EDF-A390-114DC00D2618}" type="presParOf" srcId="{F3E948EE-4371-45E5-A293-95F38FE809F0}" destId="{FE413078-5672-4884-AFEC-F408EE8FB407}" srcOrd="1" destOrd="0" presId="urn:microsoft.com/office/officeart/2005/8/layout/list1"/>
    <dgm:cxn modelId="{4FA7AEED-97D5-4FCB-B6F6-6049961FDAD1}" type="presParOf" srcId="{F3E948EE-4371-45E5-A293-95F38FE809F0}" destId="{CA1E2BF1-B0AB-4895-B69A-2F7B3B42EF3C}" srcOrd="2" destOrd="0" presId="urn:microsoft.com/office/officeart/2005/8/layout/list1"/>
  </dgm:cxnLst>
  <dgm:bg/>
  <dgm:whole/>
</dgm:dataModel>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E2D17E-0198-4466-A67B-11F2F350F5FF}" type="datetimeFigureOut">
              <a:rPr lang="en-US" smtClean="0"/>
              <a:t>4/25/2008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3D354B-09EE-4F90-B6A7-2F47B456CD8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18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4/25/2008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4/25/2008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4/25/2008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4/25/2008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4/25/2008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4/25/2008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4/25/2008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4/25/2008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4/25/2008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4/25/2008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4/25/2008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4/25/2008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3.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Community </a:t>
            </a:r>
            <a:r>
              <a:rPr lang="en-US" dirty="0" err="1" smtClean="0"/>
              <a:t>Captioner</a:t>
            </a:r>
            <a:endParaRPr lang="en-US" dirty="0"/>
          </a:p>
        </p:txBody>
      </p:sp>
      <p:pic>
        <p:nvPicPr>
          <p:cNvPr id="4" name="Content Placeholder 3" descr="Cc.png"/>
          <p:cNvPicPr>
            <a:picLocks noGrp="1" noChangeAspect="1"/>
          </p:cNvPicPr>
          <p:nvPr>
            <p:ph idx="1"/>
          </p:nvPr>
        </p:nvPicPr>
        <p:blipFill>
          <a:blip r:embed="rId3"/>
          <a:stretch>
            <a:fillRect/>
          </a:stretch>
        </p:blipFill>
        <p:spPr>
          <a:xfrm>
            <a:off x="1828801" y="2125274"/>
            <a:ext cx="5562599" cy="4181039"/>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r>
              <a:rPr lang="en-US" dirty="0" smtClean="0"/>
              <a:t>Software Architecture: </a:t>
            </a:r>
            <a:br>
              <a:rPr lang="en-US" dirty="0" smtClean="0"/>
            </a:br>
            <a:r>
              <a:rPr lang="en-US" dirty="0" smtClean="0"/>
              <a:t> Data Flow Diagram</a:t>
            </a:r>
            <a:endParaRPr lang="en-US" dirty="0"/>
          </a:p>
        </p:txBody>
      </p:sp>
      <p:pic>
        <p:nvPicPr>
          <p:cNvPr id="6" name="Content Placeholder 5" descr="dfd_1.png"/>
          <p:cNvPicPr>
            <a:picLocks noGrp="1" noChangeAspect="1"/>
          </p:cNvPicPr>
          <p:nvPr>
            <p:ph idx="1"/>
          </p:nvPr>
        </p:nvPicPr>
        <p:blipFill>
          <a:blip r:embed="rId3"/>
          <a:stretch>
            <a:fillRect/>
          </a:stretch>
        </p:blipFill>
        <p:spPr>
          <a:xfrm>
            <a:off x="152400" y="2438400"/>
            <a:ext cx="5242248" cy="3382962"/>
          </a:xfrm>
        </p:spPr>
      </p:pic>
      <p:sp>
        <p:nvSpPr>
          <p:cNvPr id="7" name="TextBox 6"/>
          <p:cNvSpPr txBox="1"/>
          <p:nvPr/>
        </p:nvSpPr>
        <p:spPr>
          <a:xfrm>
            <a:off x="5334000" y="1676400"/>
            <a:ext cx="3657600" cy="2308324"/>
          </a:xfrm>
          <a:prstGeom prst="rect">
            <a:avLst/>
          </a:prstGeom>
          <a:noFill/>
        </p:spPr>
        <p:txBody>
          <a:bodyPr wrap="square" rtlCol="0">
            <a:spAutoFit/>
          </a:bodyPr>
          <a:lstStyle/>
          <a:p>
            <a:pPr>
              <a:buFont typeface="Arial" pitchFamily="34" charset="0"/>
              <a:buChar char="•"/>
            </a:pPr>
            <a:r>
              <a:rPr lang="en-US" dirty="0" smtClean="0"/>
              <a:t> Indicates the data flow pertaining to</a:t>
            </a:r>
          </a:p>
          <a:p>
            <a:pPr lvl="1">
              <a:buFont typeface="Arial" pitchFamily="34" charset="0"/>
              <a:buChar char="•"/>
            </a:pPr>
            <a:r>
              <a:rPr lang="en-US" dirty="0" smtClean="0"/>
              <a:t>Retrieving captions</a:t>
            </a:r>
          </a:p>
          <a:p>
            <a:pPr lvl="1">
              <a:buFont typeface="Arial" pitchFamily="34" charset="0"/>
              <a:buChar char="•"/>
            </a:pPr>
            <a:r>
              <a:rPr lang="en-US" dirty="0" smtClean="0"/>
              <a:t>Retrieving rollback list</a:t>
            </a:r>
          </a:p>
          <a:p>
            <a:pPr lvl="1">
              <a:buFont typeface="Arial" pitchFamily="34" charset="0"/>
              <a:buChar char="•"/>
            </a:pPr>
            <a:r>
              <a:rPr lang="en-US" dirty="0" smtClean="0"/>
              <a:t>Preview the captioned video</a:t>
            </a:r>
          </a:p>
          <a:p>
            <a:pPr lvl="1">
              <a:buFont typeface="Arial" pitchFamily="34" charset="0"/>
              <a:buChar char="•"/>
            </a:pPr>
            <a:r>
              <a:rPr lang="en-US" dirty="0" smtClean="0"/>
              <a:t>Writing the Flash Player on    </a:t>
            </a:r>
            <a:br>
              <a:rPr lang="en-US" dirty="0" smtClean="0"/>
            </a:br>
            <a:r>
              <a:rPr lang="en-US" dirty="0" smtClean="0"/>
              <a:t>  the Browser (Website)</a:t>
            </a:r>
          </a:p>
          <a:p>
            <a:pPr lvl="1">
              <a:buFont typeface="Arial" pitchFamily="34" charset="0"/>
              <a:buChar char="•"/>
            </a:pPr>
            <a:r>
              <a:rPr lang="en-US" dirty="0" smtClean="0"/>
              <a:t>Setting the Captions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r>
              <a:rPr lang="en-US" dirty="0" smtClean="0"/>
              <a:t>Software Architecture: </a:t>
            </a:r>
            <a:br>
              <a:rPr lang="en-US" dirty="0" smtClean="0"/>
            </a:br>
            <a:r>
              <a:rPr lang="en-US" dirty="0" smtClean="0"/>
              <a:t> Data Flow Diagram</a:t>
            </a:r>
            <a:endParaRPr lang="en-US" dirty="0"/>
          </a:p>
        </p:txBody>
      </p:sp>
      <p:sp>
        <p:nvSpPr>
          <p:cNvPr id="5" name="TextBox 4"/>
          <p:cNvSpPr txBox="1"/>
          <p:nvPr/>
        </p:nvSpPr>
        <p:spPr>
          <a:xfrm>
            <a:off x="5105400" y="2035076"/>
            <a:ext cx="4038600" cy="2308324"/>
          </a:xfrm>
          <a:prstGeom prst="rect">
            <a:avLst/>
          </a:prstGeom>
          <a:noFill/>
        </p:spPr>
        <p:txBody>
          <a:bodyPr wrap="square" rtlCol="0">
            <a:spAutoFit/>
          </a:bodyPr>
          <a:lstStyle/>
          <a:p>
            <a:pPr>
              <a:buFont typeface="Arial" pitchFamily="34" charset="0"/>
              <a:buChar char="•"/>
            </a:pPr>
            <a:r>
              <a:rPr lang="en-US" dirty="0" smtClean="0"/>
              <a:t>Indicates the data flow pertaining to</a:t>
            </a:r>
          </a:p>
          <a:p>
            <a:pPr lvl="1">
              <a:buFont typeface="Arial" pitchFamily="34" charset="0"/>
              <a:buChar char="•"/>
            </a:pPr>
            <a:r>
              <a:rPr lang="en-US" dirty="0" smtClean="0"/>
              <a:t>Acquiring the lock on the caption</a:t>
            </a:r>
          </a:p>
          <a:p>
            <a:pPr lvl="1">
              <a:buFont typeface="Arial" pitchFamily="34" charset="0"/>
              <a:buChar char="•"/>
            </a:pPr>
            <a:r>
              <a:rPr lang="en-US" dirty="0" smtClean="0"/>
              <a:t>Releasing the lock on the caption</a:t>
            </a:r>
          </a:p>
          <a:p>
            <a:pPr lvl="1">
              <a:buFont typeface="Arial" pitchFamily="34" charset="0"/>
              <a:buChar char="•"/>
            </a:pPr>
            <a:r>
              <a:rPr lang="en-US" dirty="0" smtClean="0"/>
              <a:t>Resetting a caption to its previous </a:t>
            </a:r>
            <a:br>
              <a:rPr lang="en-US" dirty="0" smtClean="0"/>
            </a:br>
            <a:r>
              <a:rPr lang="en-US" dirty="0" smtClean="0"/>
              <a:t>  version.</a:t>
            </a:r>
          </a:p>
          <a:p>
            <a:pPr lvl="1">
              <a:buFont typeface="Arial" pitchFamily="34" charset="0"/>
              <a:buChar char="•"/>
            </a:pPr>
            <a:r>
              <a:rPr lang="en-US" dirty="0" smtClean="0"/>
              <a:t>Retrieving a version of the </a:t>
            </a:r>
            <a:br>
              <a:rPr lang="en-US" dirty="0" smtClean="0"/>
            </a:br>
            <a:r>
              <a:rPr lang="en-US" dirty="0" smtClean="0"/>
              <a:t>  caption</a:t>
            </a:r>
          </a:p>
          <a:p>
            <a:pPr lvl="1">
              <a:buFont typeface="Arial" pitchFamily="34" charset="0"/>
              <a:buChar char="•"/>
            </a:pPr>
            <a:endParaRPr lang="en-US" dirty="0"/>
          </a:p>
        </p:txBody>
      </p:sp>
      <p:pic>
        <p:nvPicPr>
          <p:cNvPr id="1026" name="Picture 2" descr="C:\Documents and Settings\Chaitanya.THEDYOOD.001\Desktop\dfd_2.PNG"/>
          <p:cNvPicPr>
            <a:picLocks noChangeAspect="1" noChangeArrowheads="1"/>
          </p:cNvPicPr>
          <p:nvPr/>
        </p:nvPicPr>
        <p:blipFill>
          <a:blip r:embed="rId2"/>
          <a:srcRect/>
          <a:stretch>
            <a:fillRect/>
          </a:stretch>
        </p:blipFill>
        <p:spPr bwMode="auto">
          <a:xfrm>
            <a:off x="609600" y="2667000"/>
            <a:ext cx="4572000" cy="3321424"/>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r>
              <a:rPr lang="en-US" dirty="0" smtClean="0"/>
              <a:t>Software Architecture: </a:t>
            </a:r>
            <a:br>
              <a:rPr lang="en-US" dirty="0" smtClean="0"/>
            </a:br>
            <a:r>
              <a:rPr lang="en-US" dirty="0" smtClean="0"/>
              <a:t> Sequence Diagram</a:t>
            </a:r>
            <a:endParaRPr lang="en-US" dirty="0"/>
          </a:p>
        </p:txBody>
      </p:sp>
      <p:sp>
        <p:nvSpPr>
          <p:cNvPr id="5" name="Content Placeholder 4"/>
          <p:cNvSpPr>
            <a:spLocks noGrp="1"/>
          </p:cNvSpPr>
          <p:nvPr>
            <p:ph idx="1"/>
          </p:nvPr>
        </p:nvSpPr>
        <p:spPr>
          <a:xfrm>
            <a:off x="457200" y="2240279"/>
            <a:ext cx="8229600" cy="4389120"/>
          </a:xfrm>
        </p:spPr>
        <p:txBody>
          <a:bodyPr/>
          <a:lstStyle/>
          <a:p>
            <a:endParaRPr lang="en-US" dirty="0"/>
          </a:p>
        </p:txBody>
      </p:sp>
      <p:pic>
        <p:nvPicPr>
          <p:cNvPr id="2050" name="Picture 2" descr="C:\Documents and Settings\Chaitanya.THEDYOOD.001\Desktop\sequencediagram_1.PNG"/>
          <p:cNvPicPr>
            <a:picLocks noChangeAspect="1" noChangeArrowheads="1"/>
          </p:cNvPicPr>
          <p:nvPr/>
        </p:nvPicPr>
        <p:blipFill>
          <a:blip r:embed="rId3"/>
          <a:srcRect/>
          <a:stretch>
            <a:fillRect/>
          </a:stretch>
        </p:blipFill>
        <p:spPr bwMode="auto">
          <a:xfrm>
            <a:off x="472441" y="2209798"/>
            <a:ext cx="5394959" cy="4419602"/>
          </a:xfrm>
          <a:prstGeom prst="rect">
            <a:avLst/>
          </a:prstGeom>
          <a:noFill/>
        </p:spPr>
      </p:pic>
      <p:sp>
        <p:nvSpPr>
          <p:cNvPr id="7" name="TextBox 6"/>
          <p:cNvSpPr txBox="1"/>
          <p:nvPr/>
        </p:nvSpPr>
        <p:spPr>
          <a:xfrm>
            <a:off x="5943600" y="2291477"/>
            <a:ext cx="2667000" cy="2585323"/>
          </a:xfrm>
          <a:prstGeom prst="rect">
            <a:avLst/>
          </a:prstGeom>
          <a:noFill/>
        </p:spPr>
        <p:txBody>
          <a:bodyPr wrap="square" rtlCol="0">
            <a:spAutoFit/>
          </a:bodyPr>
          <a:lstStyle/>
          <a:p>
            <a:pPr>
              <a:buFont typeface="Arial" pitchFamily="34" charset="0"/>
              <a:buChar char="•"/>
            </a:pPr>
            <a:r>
              <a:rPr lang="en-US" dirty="0" smtClean="0"/>
              <a:t> Get captions for a video.</a:t>
            </a:r>
          </a:p>
          <a:p>
            <a:pPr>
              <a:buFont typeface="Arial" pitchFamily="34" charset="0"/>
              <a:buChar char="•"/>
            </a:pPr>
            <a:endParaRPr lang="en-US" dirty="0" smtClean="0"/>
          </a:p>
          <a:p>
            <a:pPr>
              <a:buFont typeface="Arial" pitchFamily="34" charset="0"/>
              <a:buChar char="•"/>
            </a:pPr>
            <a:r>
              <a:rPr lang="en-US" dirty="0" smtClean="0"/>
              <a:t> Write the Flash player on the website and play the video.</a:t>
            </a:r>
          </a:p>
          <a:p>
            <a:pPr>
              <a:buFont typeface="Arial" pitchFamily="34" charset="0"/>
              <a:buChar char="•"/>
            </a:pPr>
            <a:endParaRPr lang="en-US" dirty="0" smtClean="0"/>
          </a:p>
          <a:p>
            <a:pPr>
              <a:buFont typeface="Arial" pitchFamily="34" charset="0"/>
              <a:buChar char="•"/>
            </a:pPr>
            <a:r>
              <a:rPr lang="en-US" dirty="0" smtClean="0"/>
              <a:t>Save the caption.</a:t>
            </a:r>
          </a:p>
          <a:p>
            <a:pPr>
              <a:buFont typeface="Arial" pitchFamily="34" charset="0"/>
              <a:buChar char="•"/>
            </a:pP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r>
              <a:rPr lang="en-US" dirty="0" smtClean="0"/>
              <a:t>Software Architecture: </a:t>
            </a:r>
            <a:br>
              <a:rPr lang="en-US" dirty="0" smtClean="0"/>
            </a:br>
            <a:r>
              <a:rPr lang="en-US" dirty="0" smtClean="0"/>
              <a:t> Sequence Diagram</a:t>
            </a:r>
            <a:endParaRPr lang="en-US" dirty="0"/>
          </a:p>
        </p:txBody>
      </p:sp>
      <p:sp>
        <p:nvSpPr>
          <p:cNvPr id="5" name="Content Placeholder 4"/>
          <p:cNvSpPr>
            <a:spLocks noGrp="1"/>
          </p:cNvSpPr>
          <p:nvPr>
            <p:ph idx="1"/>
          </p:nvPr>
        </p:nvSpPr>
        <p:spPr>
          <a:xfrm>
            <a:off x="457200" y="2227217"/>
            <a:ext cx="8229600" cy="4389120"/>
          </a:xfrm>
        </p:spPr>
        <p:txBody>
          <a:bodyPr/>
          <a:lstStyle/>
          <a:p>
            <a:endParaRPr lang="en-US" dirty="0"/>
          </a:p>
        </p:txBody>
      </p:sp>
      <p:pic>
        <p:nvPicPr>
          <p:cNvPr id="3074" name="Picture 2" descr="C:\Documents and Settings\Chaitanya.THEDYOOD.001\Desktop\sequencediagram_2.png"/>
          <p:cNvPicPr>
            <a:picLocks noChangeAspect="1" noChangeArrowheads="1"/>
          </p:cNvPicPr>
          <p:nvPr/>
        </p:nvPicPr>
        <p:blipFill>
          <a:blip r:embed="rId3"/>
          <a:srcRect/>
          <a:stretch>
            <a:fillRect/>
          </a:stretch>
        </p:blipFill>
        <p:spPr bwMode="auto">
          <a:xfrm>
            <a:off x="457200" y="2209802"/>
            <a:ext cx="4957220" cy="4419598"/>
          </a:xfrm>
          <a:prstGeom prst="rect">
            <a:avLst/>
          </a:prstGeom>
          <a:noFill/>
        </p:spPr>
      </p:pic>
      <p:sp>
        <p:nvSpPr>
          <p:cNvPr id="6" name="TextBox 5"/>
          <p:cNvSpPr txBox="1"/>
          <p:nvPr/>
        </p:nvSpPr>
        <p:spPr>
          <a:xfrm>
            <a:off x="5486400" y="2272937"/>
            <a:ext cx="3048000" cy="2031325"/>
          </a:xfrm>
          <a:prstGeom prst="rect">
            <a:avLst/>
          </a:prstGeom>
          <a:noFill/>
        </p:spPr>
        <p:txBody>
          <a:bodyPr wrap="square" rtlCol="0">
            <a:spAutoFit/>
          </a:bodyPr>
          <a:lstStyle/>
          <a:p>
            <a:pPr>
              <a:buFont typeface="Arial" pitchFamily="34" charset="0"/>
              <a:buChar char="•"/>
            </a:pPr>
            <a:r>
              <a:rPr lang="en-US" dirty="0" smtClean="0"/>
              <a:t> Get Rollback list for a caption.</a:t>
            </a:r>
          </a:p>
          <a:p>
            <a:pPr>
              <a:buFont typeface="Arial" pitchFamily="34" charset="0"/>
              <a:buChar char="•"/>
            </a:pPr>
            <a:r>
              <a:rPr lang="en-US" dirty="0" smtClean="0"/>
              <a:t> Reset a caption to a previous version (</a:t>
            </a:r>
            <a:r>
              <a:rPr lang="en-US" dirty="0" err="1" smtClean="0"/>
              <a:t>UseVersion</a:t>
            </a:r>
            <a:r>
              <a:rPr lang="en-US" dirty="0" smtClean="0"/>
              <a:t>)</a:t>
            </a:r>
          </a:p>
          <a:p>
            <a:pPr>
              <a:buFont typeface="Arial" pitchFamily="34" charset="0"/>
              <a:buChar char="•"/>
            </a:pPr>
            <a:r>
              <a:rPr lang="en-US" dirty="0" smtClean="0"/>
              <a:t>Acquire Lock on a caption</a:t>
            </a:r>
          </a:p>
          <a:p>
            <a:pPr>
              <a:buFont typeface="Arial" pitchFamily="34" charset="0"/>
              <a:buChar char="•"/>
            </a:pPr>
            <a:r>
              <a:rPr lang="en-US" dirty="0" smtClean="0"/>
              <a:t>Release Lock on a caption</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r>
              <a:rPr lang="en-US" dirty="0" smtClean="0"/>
              <a:t>Software Architecture: </a:t>
            </a:r>
            <a:br>
              <a:rPr lang="en-US" dirty="0" smtClean="0"/>
            </a:br>
            <a:r>
              <a:rPr lang="en-US" dirty="0" smtClean="0"/>
              <a:t> Sequence Diagram</a:t>
            </a:r>
            <a:endParaRPr lang="en-US" dirty="0"/>
          </a:p>
        </p:txBody>
      </p:sp>
      <p:pic>
        <p:nvPicPr>
          <p:cNvPr id="4098" name="Picture 2" descr="C:\Documents and Settings\Chaitanya.THEDYOOD.001\Desktop\sequencediagram.PNG"/>
          <p:cNvPicPr>
            <a:picLocks noChangeAspect="1" noChangeArrowheads="1"/>
          </p:cNvPicPr>
          <p:nvPr/>
        </p:nvPicPr>
        <p:blipFill>
          <a:blip r:embed="rId3"/>
          <a:srcRect/>
          <a:stretch>
            <a:fillRect/>
          </a:stretch>
        </p:blipFill>
        <p:spPr bwMode="auto">
          <a:xfrm>
            <a:off x="457200" y="2214710"/>
            <a:ext cx="5657850" cy="4414690"/>
          </a:xfrm>
          <a:prstGeom prst="rect">
            <a:avLst/>
          </a:prstGeom>
          <a:noFill/>
        </p:spPr>
      </p:pic>
      <p:sp>
        <p:nvSpPr>
          <p:cNvPr id="6" name="TextBox 5"/>
          <p:cNvSpPr txBox="1"/>
          <p:nvPr/>
        </p:nvSpPr>
        <p:spPr>
          <a:xfrm>
            <a:off x="6400800" y="2209800"/>
            <a:ext cx="2514600" cy="1477328"/>
          </a:xfrm>
          <a:prstGeom prst="rect">
            <a:avLst/>
          </a:prstGeom>
          <a:noFill/>
        </p:spPr>
        <p:txBody>
          <a:bodyPr wrap="square" rtlCol="0">
            <a:spAutoFit/>
          </a:bodyPr>
          <a:lstStyle/>
          <a:p>
            <a:pPr>
              <a:buFont typeface="Arial" pitchFamily="34" charset="0"/>
              <a:buChar char="•"/>
            </a:pPr>
            <a:r>
              <a:rPr lang="en-US" dirty="0" smtClean="0"/>
              <a:t> Get previous version of  a caption</a:t>
            </a:r>
          </a:p>
          <a:p>
            <a:pPr>
              <a:buFont typeface="Arial" pitchFamily="34" charset="0"/>
              <a:buChar char="•"/>
            </a:pPr>
            <a:endParaRPr lang="en-US" dirty="0" smtClean="0"/>
          </a:p>
          <a:p>
            <a:pPr>
              <a:buFont typeface="Arial" pitchFamily="34" charset="0"/>
              <a:buChar char="•"/>
            </a:pPr>
            <a:r>
              <a:rPr lang="en-US" dirty="0" smtClean="0"/>
              <a:t>Preview Video after captioning.</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Document</a:t>
            </a:r>
            <a:endParaRPr lang="en-US" dirty="0"/>
          </a:p>
        </p:txBody>
      </p:sp>
      <p:graphicFrame>
        <p:nvGraphicFramePr>
          <p:cNvPr id="4" name="Diagram 3"/>
          <p:cNvGraphicFramePr/>
          <p:nvPr/>
        </p:nvGraphicFramePr>
        <p:xfrm>
          <a:off x="304800" y="1676400"/>
          <a:ext cx="8305800"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Document</a:t>
            </a:r>
            <a:endParaRPr lang="en-US" dirty="0"/>
          </a:p>
        </p:txBody>
      </p:sp>
      <p:graphicFrame>
        <p:nvGraphicFramePr>
          <p:cNvPr id="4" name="Diagram 3"/>
          <p:cNvGraphicFramePr/>
          <p:nvPr/>
        </p:nvGraphicFramePr>
        <p:xfrm>
          <a:off x="533400" y="2057400"/>
          <a:ext cx="7924800" cy="403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0"/>
            <a:ext cx="8382000" cy="4525963"/>
          </a:xfrm>
        </p:spPr>
        <p:txBody>
          <a:bodyPr>
            <a:normAutofit/>
          </a:bodyPr>
          <a:lstStyle/>
          <a:p>
            <a:endParaRPr lang="en-US" sz="5000" dirty="0" smtClean="0"/>
          </a:p>
          <a:p>
            <a:pPr>
              <a:buNone/>
            </a:pPr>
            <a:endParaRPr lang="en-US" sz="5000" dirty="0" smtClean="0"/>
          </a:p>
          <a:p>
            <a:pPr>
              <a:buNone/>
            </a:pPr>
            <a:r>
              <a:rPr lang="en-US" sz="5000" dirty="0" smtClean="0"/>
              <a:t> </a:t>
            </a:r>
            <a:r>
              <a:rPr lang="en-US" sz="5000" dirty="0" smtClean="0"/>
              <a:t>   Let us show you the DEMO</a:t>
            </a:r>
            <a:endParaRPr lang="en-US" sz="5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143000"/>
          </a:xfrm>
        </p:spPr>
        <p:txBody>
          <a:bodyPr>
            <a:normAutofit fontScale="90000"/>
          </a:bodyPr>
          <a:lstStyle/>
          <a:p>
            <a:pPr algn="ctr"/>
            <a:r>
              <a:rPr lang="en-US" sz="9600" dirty="0" smtClean="0"/>
              <a:t>		 </a:t>
            </a:r>
            <a:br>
              <a:rPr lang="en-US" sz="9600" dirty="0" smtClean="0"/>
            </a:br>
            <a:r>
              <a:rPr lang="en-US" sz="11100" dirty="0" smtClean="0"/>
              <a:t>Q &amp; A</a:t>
            </a:r>
            <a:endParaRPr lang="en-US" sz="11100" dirty="0"/>
          </a:p>
        </p:txBody>
      </p:sp>
      <p:pic>
        <p:nvPicPr>
          <p:cNvPr id="1026" name="Picture 2"/>
          <p:cNvPicPr>
            <a:picLocks noChangeAspect="1" noChangeArrowheads="1"/>
          </p:cNvPicPr>
          <p:nvPr/>
        </p:nvPicPr>
        <p:blipFill>
          <a:blip r:embed="rId3"/>
          <a:srcRect/>
          <a:stretch>
            <a:fillRect/>
          </a:stretch>
        </p:blipFill>
        <p:spPr bwMode="auto">
          <a:xfrm>
            <a:off x="2362200" y="2057400"/>
            <a:ext cx="4191000" cy="423291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8400"/>
            <a:ext cx="8229600" cy="1143000"/>
          </a:xfrm>
        </p:spPr>
        <p:txBody>
          <a:bodyPr/>
          <a:lstStyle/>
          <a:p>
            <a:pPr algn="ctr"/>
            <a:r>
              <a:rPr lang="en-US" dirty="0" smtClean="0"/>
              <a:t>Backup Slides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CC</a:t>
            </a:r>
            <a:endParaRPr lang="en-US" dirty="0"/>
          </a:p>
        </p:txBody>
      </p:sp>
      <p:graphicFrame>
        <p:nvGraphicFramePr>
          <p:cNvPr id="4" name="Content Placeholder 3"/>
          <p:cNvGraphicFramePr>
            <a:graphicFrameLocks noGrp="1"/>
          </p:cNvGraphicFramePr>
          <p:nvPr>
            <p:ph idx="1"/>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Risks</a:t>
            </a:r>
            <a:endParaRPr lang="en-US" dirty="0"/>
          </a:p>
        </p:txBody>
      </p:sp>
      <p:sp>
        <p:nvSpPr>
          <p:cNvPr id="3" name="Content Placeholder 2"/>
          <p:cNvSpPr>
            <a:spLocks noGrp="1"/>
          </p:cNvSpPr>
          <p:nvPr>
            <p:ph idx="1"/>
          </p:nvPr>
        </p:nvSpPr>
        <p:spPr>
          <a:xfrm>
            <a:off x="304800" y="1447800"/>
            <a:ext cx="8382000" cy="4876800"/>
          </a:xfrm>
        </p:spPr>
        <p:txBody>
          <a:bodyPr>
            <a:normAutofit fontScale="77500" lnSpcReduction="20000"/>
          </a:bodyPr>
          <a:lstStyle/>
          <a:p>
            <a:r>
              <a:rPr lang="en-US" dirty="0" smtClean="0"/>
              <a:t>Being able to overlay captions to videos that reside on remote domains.  -</a:t>
            </a:r>
            <a:r>
              <a:rPr lang="en-US" i="1" dirty="0" smtClean="0"/>
              <a:t>Flex seems to be able to do this.</a:t>
            </a:r>
          </a:p>
          <a:p>
            <a:endParaRPr lang="en-US" i="1" dirty="0" smtClean="0"/>
          </a:p>
          <a:p>
            <a:r>
              <a:rPr lang="en-US" dirty="0" smtClean="0"/>
              <a:t>The ability to control Flash videos through a SWF player. –</a:t>
            </a:r>
            <a:r>
              <a:rPr lang="en-US" i="1" dirty="0" smtClean="0"/>
              <a:t>We now plan to write our own FLV player.</a:t>
            </a:r>
          </a:p>
          <a:p>
            <a:endParaRPr lang="en-US" i="1" dirty="0" smtClean="0"/>
          </a:p>
          <a:p>
            <a:r>
              <a:rPr lang="en-US" dirty="0" smtClean="0"/>
              <a:t>The possibility that a video could have multiple </a:t>
            </a:r>
            <a:r>
              <a:rPr lang="en-US" dirty="0" err="1" smtClean="0"/>
              <a:t>video_id's</a:t>
            </a:r>
            <a:r>
              <a:rPr lang="en-US" dirty="0" smtClean="0"/>
              <a:t> associated with it. –</a:t>
            </a:r>
            <a:r>
              <a:rPr lang="en-US" i="1" dirty="0" smtClean="0"/>
              <a:t>Still being investigated, may not be an issue.  If it is, checksums are a possibility</a:t>
            </a:r>
          </a:p>
          <a:p>
            <a:endParaRPr lang="en-US" i="1" dirty="0" smtClean="0"/>
          </a:p>
          <a:p>
            <a:r>
              <a:rPr lang="en-US" dirty="0" smtClean="0"/>
              <a:t>The possibility that users may store incorrect captions. –</a:t>
            </a:r>
            <a:r>
              <a:rPr lang="en-US" i="1" dirty="0" smtClean="0"/>
              <a:t>We have decided on an open and free environment and rely on the community for quality control.  Version rollback will also be available.</a:t>
            </a:r>
          </a:p>
          <a:p>
            <a:pPr>
              <a:buNone/>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Our project concept is an open source, community-driven online video closed captioning tool. This tool will help hearing impaired people experience the wealth of online “Web 2.0” media content available today with no captions. We are going to scope the project to YouTube given the timeframe but it would be ideal to eventually allow captioning of all types of media so our backend application will be written with this in mind.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A Summary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"Our project is a community-driven web media captioning tool. The goal is to aid the hearing-impaired community to fully experience “Web 2.0” video content currently available online. It is a challenging mission to us because the team does not have a lot of experience with manipulating FLV media. However,  we are confident because we have a creative, thoughtful, and intelligent team. Along with good design, we are in the process of extensive research on the subject with a strong motivation to succeed."</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r>
              <a:rPr lang="en-US" dirty="0" smtClean="0"/>
              <a:t>Software Architecture: </a:t>
            </a:r>
            <a:br>
              <a:rPr lang="en-US" dirty="0" smtClean="0"/>
            </a:br>
            <a:r>
              <a:rPr lang="en-US" dirty="0" smtClean="0"/>
              <a:t> Class Diagram</a:t>
            </a:r>
            <a:endParaRPr lang="en-US" dirty="0"/>
          </a:p>
        </p:txBody>
      </p:sp>
      <p:pic>
        <p:nvPicPr>
          <p:cNvPr id="1026" name="Picture 2"/>
          <p:cNvPicPr>
            <a:picLocks noChangeAspect="1" noChangeArrowheads="1"/>
          </p:cNvPicPr>
          <p:nvPr/>
        </p:nvPicPr>
        <p:blipFill>
          <a:blip r:embed="rId3"/>
          <a:srcRect/>
          <a:stretch>
            <a:fillRect/>
          </a:stretch>
        </p:blipFill>
        <p:spPr bwMode="auto">
          <a:xfrm>
            <a:off x="53075" y="2514600"/>
            <a:ext cx="9090925" cy="1981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r>
              <a:rPr lang="en-US" dirty="0" smtClean="0"/>
              <a:t>Software Architecture: </a:t>
            </a:r>
            <a:br>
              <a:rPr lang="en-US" dirty="0" smtClean="0"/>
            </a:br>
            <a:r>
              <a:rPr lang="en-US" dirty="0" smtClean="0"/>
              <a:t> Class Diagram</a:t>
            </a:r>
            <a:endParaRPr lang="en-US" dirty="0"/>
          </a:p>
        </p:txBody>
      </p:sp>
      <p:pic>
        <p:nvPicPr>
          <p:cNvPr id="2050" name="Picture 2"/>
          <p:cNvPicPr>
            <a:picLocks noChangeAspect="1" noChangeArrowheads="1"/>
          </p:cNvPicPr>
          <p:nvPr/>
        </p:nvPicPr>
        <p:blipFill>
          <a:blip r:embed="rId3"/>
          <a:srcRect/>
          <a:stretch>
            <a:fillRect/>
          </a:stretch>
        </p:blipFill>
        <p:spPr bwMode="auto">
          <a:xfrm>
            <a:off x="35679" y="2286000"/>
            <a:ext cx="9108321" cy="2514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r>
              <a:rPr lang="en-US" dirty="0" smtClean="0"/>
              <a:t>Software Architecture: </a:t>
            </a:r>
            <a:br>
              <a:rPr lang="en-US" dirty="0" smtClean="0"/>
            </a:br>
            <a:r>
              <a:rPr lang="en-US" dirty="0" smtClean="0"/>
              <a:t> Class Diagram</a:t>
            </a:r>
            <a:endParaRPr lang="en-US" dirty="0"/>
          </a:p>
        </p:txBody>
      </p:sp>
      <p:pic>
        <p:nvPicPr>
          <p:cNvPr id="3074" name="Picture 2"/>
          <p:cNvPicPr>
            <a:picLocks noChangeAspect="1" noChangeArrowheads="1"/>
          </p:cNvPicPr>
          <p:nvPr/>
        </p:nvPicPr>
        <p:blipFill>
          <a:blip r:embed="rId3"/>
          <a:srcRect/>
          <a:stretch>
            <a:fillRect/>
          </a:stretch>
        </p:blipFill>
        <p:spPr bwMode="auto">
          <a:xfrm>
            <a:off x="144453" y="2743200"/>
            <a:ext cx="8999548" cy="190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r>
              <a:rPr lang="en-US" dirty="0" smtClean="0"/>
              <a:t>Software Architecture: </a:t>
            </a:r>
            <a:br>
              <a:rPr lang="en-US" dirty="0" smtClean="0"/>
            </a:br>
            <a:r>
              <a:rPr lang="en-US" dirty="0" smtClean="0"/>
              <a:t> Deployment Diagram</a:t>
            </a:r>
            <a:endParaRPr lang="en-US" dirty="0"/>
          </a:p>
        </p:txBody>
      </p:sp>
      <p:pic>
        <p:nvPicPr>
          <p:cNvPr id="4" name="Content Placeholder 3" descr="Deployment2.jpg"/>
          <p:cNvPicPr>
            <a:picLocks noGrp="1" noChangeAspect="1"/>
          </p:cNvPicPr>
          <p:nvPr>
            <p:ph idx="1"/>
          </p:nvPr>
        </p:nvPicPr>
        <p:blipFill>
          <a:blip r:embed="rId3"/>
          <a:stretch>
            <a:fillRect/>
          </a:stretch>
        </p:blipFill>
        <p:spPr>
          <a:xfrm>
            <a:off x="1381125" y="2539206"/>
            <a:ext cx="6381750" cy="3181350"/>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r>
              <a:rPr lang="en-US" dirty="0" smtClean="0"/>
              <a:t>Software Architecture: </a:t>
            </a:r>
            <a:br>
              <a:rPr lang="en-US" dirty="0" smtClean="0"/>
            </a:br>
            <a:r>
              <a:rPr lang="en-US" dirty="0" smtClean="0"/>
              <a:t> Database Diagram</a:t>
            </a:r>
            <a:endParaRPr lang="en-US" dirty="0"/>
          </a:p>
        </p:txBody>
      </p:sp>
      <p:pic>
        <p:nvPicPr>
          <p:cNvPr id="4098" name="Picture 2"/>
          <p:cNvPicPr>
            <a:picLocks noChangeAspect="1" noChangeArrowheads="1"/>
          </p:cNvPicPr>
          <p:nvPr/>
        </p:nvPicPr>
        <p:blipFill>
          <a:blip r:embed="rId3"/>
          <a:srcRect/>
          <a:stretch>
            <a:fillRect/>
          </a:stretch>
        </p:blipFill>
        <p:spPr bwMode="auto">
          <a:xfrm>
            <a:off x="304800" y="2362200"/>
            <a:ext cx="8484691" cy="312420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622</Words>
  <Application>Microsoft Office PowerPoint</Application>
  <PresentationFormat>On-screen Show (4:3)</PresentationFormat>
  <Paragraphs>92</Paragraphs>
  <Slides>20</Slides>
  <Notes>16</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Community Captioner</vt:lpstr>
      <vt:lpstr>Team CC</vt:lpstr>
      <vt:lpstr>Concept</vt:lpstr>
      <vt:lpstr>Phase A Summary</vt:lpstr>
      <vt:lpstr>Software Architecture:   Class Diagram</vt:lpstr>
      <vt:lpstr>Software Architecture:   Class Diagram</vt:lpstr>
      <vt:lpstr>Software Architecture:   Class Diagram</vt:lpstr>
      <vt:lpstr>Software Architecture:   Deployment Diagram</vt:lpstr>
      <vt:lpstr>Software Architecture:   Database Diagram</vt:lpstr>
      <vt:lpstr>Software Architecture:   Data Flow Diagram</vt:lpstr>
      <vt:lpstr>Software Architecture:   Data Flow Diagram</vt:lpstr>
      <vt:lpstr>Software Architecture:   Sequence Diagram</vt:lpstr>
      <vt:lpstr>Software Architecture:   Sequence Diagram</vt:lpstr>
      <vt:lpstr>Software Architecture:   Sequence Diagram</vt:lpstr>
      <vt:lpstr>Requirements Document</vt:lpstr>
      <vt:lpstr>Requirements Document</vt:lpstr>
      <vt:lpstr>Slide 17</vt:lpstr>
      <vt:lpstr>    Q &amp; A</vt:lpstr>
      <vt:lpstr>Backup Slides</vt:lpstr>
      <vt:lpstr>Risks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Community Captioner</dc:title>
  <dc:creator>jeffrey</dc:creator>
  <cp:lastModifiedBy>jeffrey</cp:lastModifiedBy>
  <cp:revision>13</cp:revision>
  <dcterms:created xsi:type="dcterms:W3CDTF">2006-08-16T00:00:00Z</dcterms:created>
  <dcterms:modified xsi:type="dcterms:W3CDTF">2008-04-26T03:35:39Z</dcterms:modified>
</cp:coreProperties>
</file>