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9.xml" ContentType="application/vnd.openxmlformats-officedocument.presentationml.notesSlide+xml"/>
  <Override PartName="/ppt/diagrams/layout3.xml" ContentType="application/vnd.openxmlformats-officedocument.drawingml.diagramLayout+xml"/>
  <Override PartName="/ppt/notesSlides/notesSlide11.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data3.xml" ContentType="application/vnd.openxmlformats-officedocument.drawingml.diagramData+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14"/>
  </p:notesMasterIdLst>
  <p:sldIdLst>
    <p:sldId id="268" r:id="rId2"/>
    <p:sldId id="269" r:id="rId3"/>
    <p:sldId id="270" r:id="rId4"/>
    <p:sldId id="257" r:id="rId5"/>
    <p:sldId id="259" r:id="rId6"/>
    <p:sldId id="260" r:id="rId7"/>
    <p:sldId id="261" r:id="rId8"/>
    <p:sldId id="262"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54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577FEC-D5BF-479D-ACCF-F0F7BFF96E1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2D40747-F688-4E5A-B839-08527787CBB2}">
      <dgm:prSet phldrT="[Text]"/>
      <dgm:spPr/>
      <dgm:t>
        <a:bodyPr/>
        <a:lstStyle/>
        <a:p>
          <a:r>
            <a:rPr lang="en-US" dirty="0" smtClean="0"/>
            <a:t>Team Lead (Amgen)</a:t>
          </a:r>
          <a:endParaRPr lang="en-US" dirty="0"/>
        </a:p>
      </dgm:t>
    </dgm:pt>
    <dgm:pt modelId="{0C76DF6F-0E98-484B-B148-3191E004D43D}" type="parTrans" cxnId="{2B658C51-2B28-4071-88AB-462723F40223}">
      <dgm:prSet/>
      <dgm:spPr/>
      <dgm:t>
        <a:bodyPr/>
        <a:lstStyle/>
        <a:p>
          <a:endParaRPr lang="en-US"/>
        </a:p>
      </dgm:t>
    </dgm:pt>
    <dgm:pt modelId="{89E61631-FBC9-4E79-BD11-E7CFEB670BEE}" type="sibTrans" cxnId="{2B658C51-2B28-4071-88AB-462723F40223}">
      <dgm:prSet/>
      <dgm:spPr/>
      <dgm:t>
        <a:bodyPr/>
        <a:lstStyle/>
        <a:p>
          <a:endParaRPr lang="en-US"/>
        </a:p>
      </dgm:t>
    </dgm:pt>
    <dgm:pt modelId="{FA5DAFA6-457E-49F6-B736-32DEAEEF0772}">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t>Team Members (USC)</a:t>
          </a:r>
          <a:endParaRPr lang="en-US" dirty="0"/>
        </a:p>
      </dgm:t>
    </dgm:pt>
    <dgm:pt modelId="{4A93C994-8FB3-4DBA-9FCF-2883E33CFF16}" type="parTrans" cxnId="{EB2DE28E-542E-4E69-8EB8-F1554A3797A3}">
      <dgm:prSet/>
      <dgm:spPr/>
      <dgm:t>
        <a:bodyPr/>
        <a:lstStyle/>
        <a:p>
          <a:endParaRPr lang="en-US"/>
        </a:p>
      </dgm:t>
    </dgm:pt>
    <dgm:pt modelId="{6CED30A7-6439-4E9B-9F41-FAC4EFDCD626}" type="sibTrans" cxnId="{EB2DE28E-542E-4E69-8EB8-F1554A3797A3}">
      <dgm:prSet/>
      <dgm:spPr/>
      <dgm:t>
        <a:bodyPr/>
        <a:lstStyle/>
        <a:p>
          <a:endParaRPr lang="en-US"/>
        </a:p>
      </dgm:t>
    </dgm:pt>
    <dgm:pt modelId="{D2E69E3C-D041-497E-A784-68375FC2BA00}">
      <dgm:prSet/>
      <dgm:spPr/>
      <dgm:t>
        <a:bodyPr/>
        <a:lstStyle/>
        <a:p>
          <a:r>
            <a:rPr lang="en-US" dirty="0" smtClean="0"/>
            <a:t>Ely Lerner</a:t>
          </a:r>
          <a:endParaRPr lang="en-US" dirty="0"/>
        </a:p>
      </dgm:t>
    </dgm:pt>
    <dgm:pt modelId="{66228243-5D49-4131-B2E6-74688C1B7341}" type="parTrans" cxnId="{95901ED6-584E-4384-958D-915EEC0DF5D8}">
      <dgm:prSet/>
      <dgm:spPr/>
    </dgm:pt>
    <dgm:pt modelId="{4F7D187D-5A37-4998-947A-2642727E7293}" type="sibTrans" cxnId="{95901ED6-584E-4384-958D-915EEC0DF5D8}">
      <dgm:prSet/>
      <dgm:spPr/>
    </dgm:pt>
    <dgm:pt modelId="{D092C2F3-73F9-462E-A11B-2A8BE11D819E}">
      <dgm:prSet/>
      <dgm:spPr/>
      <dgm:t>
        <a:bodyPr/>
        <a:lstStyle/>
        <a:p>
          <a:r>
            <a:rPr lang="en-US" dirty="0" smtClean="0"/>
            <a:t>Jeffrey</a:t>
          </a:r>
          <a:r>
            <a:rPr lang="en-US" baseline="0" dirty="0" smtClean="0"/>
            <a:t> Chan</a:t>
          </a:r>
          <a:endParaRPr lang="en-US" dirty="0"/>
        </a:p>
      </dgm:t>
    </dgm:pt>
    <dgm:pt modelId="{96CFD798-9F60-43D4-99C8-6C3A50175BC3}" type="parTrans" cxnId="{944B364B-37A5-47B3-B3B3-975784C78F70}">
      <dgm:prSet/>
      <dgm:spPr/>
    </dgm:pt>
    <dgm:pt modelId="{C1616556-10D0-4C7F-B90E-43C44EE23C91}" type="sibTrans" cxnId="{944B364B-37A5-47B3-B3B3-975784C78F70}">
      <dgm:prSet/>
      <dgm:spPr/>
    </dgm:pt>
    <dgm:pt modelId="{339A064B-1535-446A-BA24-18CC65BC63E1}">
      <dgm:prSet/>
      <dgm:spPr/>
      <dgm:t>
        <a:bodyPr/>
        <a:lstStyle/>
        <a:p>
          <a:r>
            <a:rPr lang="en-US" dirty="0" smtClean="0"/>
            <a:t> </a:t>
          </a:r>
          <a:r>
            <a:rPr lang="en-US" dirty="0" err="1" smtClean="0"/>
            <a:t>Chaitanya</a:t>
          </a:r>
          <a:r>
            <a:rPr lang="en-US" dirty="0" smtClean="0"/>
            <a:t> </a:t>
          </a:r>
          <a:r>
            <a:rPr lang="en-US" dirty="0" err="1" smtClean="0"/>
            <a:t>Ramavajjala</a:t>
          </a:r>
          <a:endParaRPr lang="en-US" dirty="0"/>
        </a:p>
      </dgm:t>
    </dgm:pt>
    <dgm:pt modelId="{79B2FFFE-729E-4E46-B7B6-DAF6FD2EF3E3}" type="parTrans" cxnId="{C846C9F2-0311-4E6C-9468-6B4BADE57F52}">
      <dgm:prSet/>
      <dgm:spPr/>
    </dgm:pt>
    <dgm:pt modelId="{A6B3F353-22CD-4FFE-B1E5-0895A001D2AA}" type="sibTrans" cxnId="{C846C9F2-0311-4E6C-9468-6B4BADE57F52}">
      <dgm:prSet/>
      <dgm:spPr/>
    </dgm:pt>
    <dgm:pt modelId="{21C52058-BC9D-4543-AB6B-54CB2494D5ED}">
      <dgm:prSet/>
      <dgm:spPr/>
      <dgm:t>
        <a:bodyPr/>
        <a:lstStyle/>
        <a:p>
          <a:r>
            <a:rPr lang="en-US" dirty="0" err="1" smtClean="0"/>
            <a:t>Chetan</a:t>
          </a:r>
          <a:r>
            <a:rPr lang="en-US" dirty="0" smtClean="0"/>
            <a:t> Sharma</a:t>
          </a:r>
          <a:endParaRPr lang="en-US" dirty="0"/>
        </a:p>
      </dgm:t>
    </dgm:pt>
    <dgm:pt modelId="{5E2155F1-9F87-4338-BFC7-2AAFEF88B85B}" type="parTrans" cxnId="{6E1B8D73-9284-40D0-B592-FAC4FFE5AC85}">
      <dgm:prSet/>
      <dgm:spPr/>
    </dgm:pt>
    <dgm:pt modelId="{6C15CCA6-48F0-4E31-B08D-CDB60DE076F7}" type="sibTrans" cxnId="{6E1B8D73-9284-40D0-B592-FAC4FFE5AC85}">
      <dgm:prSet/>
      <dgm:spPr/>
    </dgm:pt>
    <dgm:pt modelId="{143934E3-6717-4DB9-9B19-71214FFE2F5F}">
      <dgm:prSet/>
      <dgm:spPr/>
      <dgm:t>
        <a:bodyPr/>
        <a:lstStyle/>
        <a:p>
          <a:r>
            <a:rPr lang="en-US" dirty="0" err="1" smtClean="0"/>
            <a:t>Raed</a:t>
          </a:r>
          <a:r>
            <a:rPr lang="en-US" dirty="0" smtClean="0"/>
            <a:t> </a:t>
          </a:r>
          <a:r>
            <a:rPr lang="en-US" dirty="0" err="1" smtClean="0"/>
            <a:t>Shomali</a:t>
          </a:r>
          <a:endParaRPr lang="en-US" dirty="0"/>
        </a:p>
      </dgm:t>
    </dgm:pt>
    <dgm:pt modelId="{F92EBAAD-B609-4EFE-A2C9-9ABFD61C2932}" type="parTrans" cxnId="{8C1B162D-DCBF-4956-85DA-1CA026952AF4}">
      <dgm:prSet/>
      <dgm:spPr/>
    </dgm:pt>
    <dgm:pt modelId="{327E5F69-0698-4CE1-B71E-BF0588CD02E7}" type="sibTrans" cxnId="{8C1B162D-DCBF-4956-85DA-1CA026952AF4}">
      <dgm:prSet/>
      <dgm:spPr/>
    </dgm:pt>
    <dgm:pt modelId="{D6F2FECF-BD31-4181-99AD-10A20906C78C}" type="pres">
      <dgm:prSet presAssocID="{E9577FEC-D5BF-479D-ACCF-F0F7BFF96E17}" presName="linear" presStyleCnt="0">
        <dgm:presLayoutVars>
          <dgm:dir/>
          <dgm:animLvl val="lvl"/>
          <dgm:resizeHandles val="exact"/>
        </dgm:presLayoutVars>
      </dgm:prSet>
      <dgm:spPr/>
      <dgm:t>
        <a:bodyPr/>
        <a:lstStyle/>
        <a:p>
          <a:endParaRPr lang="en-US"/>
        </a:p>
      </dgm:t>
    </dgm:pt>
    <dgm:pt modelId="{CB709A83-D005-497C-B01D-2909A77E0E3A}" type="pres">
      <dgm:prSet presAssocID="{32D40747-F688-4E5A-B839-08527787CBB2}" presName="parentLin" presStyleCnt="0"/>
      <dgm:spPr/>
    </dgm:pt>
    <dgm:pt modelId="{4A3DF150-CAC8-406A-A874-BBD218C3F887}" type="pres">
      <dgm:prSet presAssocID="{32D40747-F688-4E5A-B839-08527787CBB2}" presName="parentLeftMargin" presStyleLbl="node1" presStyleIdx="0" presStyleCnt="2"/>
      <dgm:spPr/>
      <dgm:t>
        <a:bodyPr/>
        <a:lstStyle/>
        <a:p>
          <a:endParaRPr lang="en-US"/>
        </a:p>
      </dgm:t>
    </dgm:pt>
    <dgm:pt modelId="{186FC912-8FD6-45F1-9B46-E818AAAF259D}" type="pres">
      <dgm:prSet presAssocID="{32D40747-F688-4E5A-B839-08527787CBB2}" presName="parentText" presStyleLbl="node1" presStyleIdx="0" presStyleCnt="2">
        <dgm:presLayoutVars>
          <dgm:chMax val="0"/>
          <dgm:bulletEnabled val="1"/>
        </dgm:presLayoutVars>
      </dgm:prSet>
      <dgm:spPr/>
      <dgm:t>
        <a:bodyPr/>
        <a:lstStyle/>
        <a:p>
          <a:endParaRPr lang="en-US"/>
        </a:p>
      </dgm:t>
    </dgm:pt>
    <dgm:pt modelId="{B37EDFF7-21D5-452D-B4AA-457EAB68970B}" type="pres">
      <dgm:prSet presAssocID="{32D40747-F688-4E5A-B839-08527787CBB2}" presName="negativeSpace" presStyleCnt="0"/>
      <dgm:spPr/>
    </dgm:pt>
    <dgm:pt modelId="{1809CE72-AED7-4380-9F32-7F516ADA3C8E}" type="pres">
      <dgm:prSet presAssocID="{32D40747-F688-4E5A-B839-08527787CBB2}" presName="childText" presStyleLbl="conFgAcc1" presStyleIdx="0" presStyleCnt="2">
        <dgm:presLayoutVars>
          <dgm:bulletEnabled val="1"/>
        </dgm:presLayoutVars>
      </dgm:prSet>
      <dgm:spPr/>
      <dgm:t>
        <a:bodyPr/>
        <a:lstStyle/>
        <a:p>
          <a:endParaRPr lang="en-US"/>
        </a:p>
      </dgm:t>
    </dgm:pt>
    <dgm:pt modelId="{539BD620-9A58-430F-9DDB-58CA364ACCB8}" type="pres">
      <dgm:prSet presAssocID="{89E61631-FBC9-4E79-BD11-E7CFEB670BEE}" presName="spaceBetweenRectangles" presStyleCnt="0"/>
      <dgm:spPr/>
    </dgm:pt>
    <dgm:pt modelId="{30010488-AF56-428B-8C34-AE0149D1A8B7}" type="pres">
      <dgm:prSet presAssocID="{FA5DAFA6-457E-49F6-B736-32DEAEEF0772}" presName="parentLin" presStyleCnt="0"/>
      <dgm:spPr/>
    </dgm:pt>
    <dgm:pt modelId="{0DD03D7D-FAC1-481A-978E-0FC316677580}" type="pres">
      <dgm:prSet presAssocID="{FA5DAFA6-457E-49F6-B736-32DEAEEF0772}" presName="parentLeftMargin" presStyleLbl="node1" presStyleIdx="0" presStyleCnt="2"/>
      <dgm:spPr/>
      <dgm:t>
        <a:bodyPr/>
        <a:lstStyle/>
        <a:p>
          <a:endParaRPr lang="en-US"/>
        </a:p>
      </dgm:t>
    </dgm:pt>
    <dgm:pt modelId="{E628782C-B0E1-45ED-B07B-2160F6D196E3}" type="pres">
      <dgm:prSet presAssocID="{FA5DAFA6-457E-49F6-B736-32DEAEEF0772}" presName="parentText" presStyleLbl="node1" presStyleIdx="1" presStyleCnt="2">
        <dgm:presLayoutVars>
          <dgm:chMax val="0"/>
          <dgm:bulletEnabled val="1"/>
        </dgm:presLayoutVars>
      </dgm:prSet>
      <dgm:spPr/>
      <dgm:t>
        <a:bodyPr/>
        <a:lstStyle/>
        <a:p>
          <a:endParaRPr lang="en-US"/>
        </a:p>
      </dgm:t>
    </dgm:pt>
    <dgm:pt modelId="{4ABCE0E6-B504-437D-B5FA-302A947C6741}" type="pres">
      <dgm:prSet presAssocID="{FA5DAFA6-457E-49F6-B736-32DEAEEF0772}" presName="negativeSpace" presStyleCnt="0"/>
      <dgm:spPr/>
    </dgm:pt>
    <dgm:pt modelId="{AF0087CF-9BEC-4741-875B-B425D667BB5A}" type="pres">
      <dgm:prSet presAssocID="{FA5DAFA6-457E-49F6-B736-32DEAEEF0772}" presName="childText" presStyleLbl="conFgAcc1" presStyleIdx="1" presStyleCnt="2">
        <dgm:presLayoutVars>
          <dgm:bulletEnabled val="1"/>
        </dgm:presLayoutVars>
      </dgm:prSet>
      <dgm:spPr/>
      <dgm:t>
        <a:bodyPr/>
        <a:lstStyle/>
        <a:p>
          <a:endParaRPr lang="en-US"/>
        </a:p>
      </dgm:t>
    </dgm:pt>
  </dgm:ptLst>
  <dgm:cxnLst>
    <dgm:cxn modelId="{0EC46556-402C-461E-AAA5-A8BE8496313F}" type="presOf" srcId="{FA5DAFA6-457E-49F6-B736-32DEAEEF0772}" destId="{0DD03D7D-FAC1-481A-978E-0FC316677580}" srcOrd="0" destOrd="0" presId="urn:microsoft.com/office/officeart/2005/8/layout/list1"/>
    <dgm:cxn modelId="{1624F4C0-3F40-4D55-80E1-14D3294DD640}" type="presOf" srcId="{21C52058-BC9D-4543-AB6B-54CB2494D5ED}" destId="{AF0087CF-9BEC-4741-875B-B425D667BB5A}" srcOrd="0" destOrd="2" presId="urn:microsoft.com/office/officeart/2005/8/layout/list1"/>
    <dgm:cxn modelId="{6E1B8D73-9284-40D0-B592-FAC4FFE5AC85}" srcId="{FA5DAFA6-457E-49F6-B736-32DEAEEF0772}" destId="{21C52058-BC9D-4543-AB6B-54CB2494D5ED}" srcOrd="2" destOrd="0" parTransId="{5E2155F1-9F87-4338-BFC7-2AAFEF88B85B}" sibTransId="{6C15CCA6-48F0-4E31-B08D-CDB60DE076F7}"/>
    <dgm:cxn modelId="{EB2DE28E-542E-4E69-8EB8-F1554A3797A3}" srcId="{E9577FEC-D5BF-479D-ACCF-F0F7BFF96E17}" destId="{FA5DAFA6-457E-49F6-B736-32DEAEEF0772}" srcOrd="1" destOrd="0" parTransId="{4A93C994-8FB3-4DBA-9FCF-2883E33CFF16}" sibTransId="{6CED30A7-6439-4E9B-9F41-FAC4EFDCD626}"/>
    <dgm:cxn modelId="{64ED0061-6058-4F8B-BF68-838468947E1C}" type="presOf" srcId="{D092C2F3-73F9-462E-A11B-2A8BE11D819E}" destId="{AF0087CF-9BEC-4741-875B-B425D667BB5A}" srcOrd="0" destOrd="0" presId="urn:microsoft.com/office/officeart/2005/8/layout/list1"/>
    <dgm:cxn modelId="{944B364B-37A5-47B3-B3B3-975784C78F70}" srcId="{FA5DAFA6-457E-49F6-B736-32DEAEEF0772}" destId="{D092C2F3-73F9-462E-A11B-2A8BE11D819E}" srcOrd="0" destOrd="0" parTransId="{96CFD798-9F60-43D4-99C8-6C3A50175BC3}" sibTransId="{C1616556-10D0-4C7F-B90E-43C44EE23C91}"/>
    <dgm:cxn modelId="{95901ED6-584E-4384-958D-915EEC0DF5D8}" srcId="{32D40747-F688-4E5A-B839-08527787CBB2}" destId="{D2E69E3C-D041-497E-A784-68375FC2BA00}" srcOrd="0" destOrd="0" parTransId="{66228243-5D49-4131-B2E6-74688C1B7341}" sibTransId="{4F7D187D-5A37-4998-947A-2642727E7293}"/>
    <dgm:cxn modelId="{59F53E74-2B2A-4B59-9622-F9D24C26E238}" type="presOf" srcId="{32D40747-F688-4E5A-B839-08527787CBB2}" destId="{186FC912-8FD6-45F1-9B46-E818AAAF259D}" srcOrd="1" destOrd="0" presId="urn:microsoft.com/office/officeart/2005/8/layout/list1"/>
    <dgm:cxn modelId="{B72E1728-51CB-40D1-ACFE-ECD676D0D26E}" type="presOf" srcId="{143934E3-6717-4DB9-9B19-71214FFE2F5F}" destId="{AF0087CF-9BEC-4741-875B-B425D667BB5A}" srcOrd="0" destOrd="3" presId="urn:microsoft.com/office/officeart/2005/8/layout/list1"/>
    <dgm:cxn modelId="{BDB871A1-7206-4FFA-BF83-351EF6FC7FD1}" type="presOf" srcId="{339A064B-1535-446A-BA24-18CC65BC63E1}" destId="{AF0087CF-9BEC-4741-875B-B425D667BB5A}" srcOrd="0" destOrd="1" presId="urn:microsoft.com/office/officeart/2005/8/layout/list1"/>
    <dgm:cxn modelId="{A19CBEB4-0423-4B42-AAF5-1163758A9CFC}" type="presOf" srcId="{FA5DAFA6-457E-49F6-B736-32DEAEEF0772}" destId="{E628782C-B0E1-45ED-B07B-2160F6D196E3}" srcOrd="1" destOrd="0" presId="urn:microsoft.com/office/officeart/2005/8/layout/list1"/>
    <dgm:cxn modelId="{8C1B162D-DCBF-4956-85DA-1CA026952AF4}" srcId="{FA5DAFA6-457E-49F6-B736-32DEAEEF0772}" destId="{143934E3-6717-4DB9-9B19-71214FFE2F5F}" srcOrd="3" destOrd="0" parTransId="{F92EBAAD-B609-4EFE-A2C9-9ABFD61C2932}" sibTransId="{327E5F69-0698-4CE1-B71E-BF0588CD02E7}"/>
    <dgm:cxn modelId="{2B658C51-2B28-4071-88AB-462723F40223}" srcId="{E9577FEC-D5BF-479D-ACCF-F0F7BFF96E17}" destId="{32D40747-F688-4E5A-B839-08527787CBB2}" srcOrd="0" destOrd="0" parTransId="{0C76DF6F-0E98-484B-B148-3191E004D43D}" sibTransId="{89E61631-FBC9-4E79-BD11-E7CFEB670BEE}"/>
    <dgm:cxn modelId="{4920E1BD-4ECE-45DE-AA39-3B21D0A941E8}" type="presOf" srcId="{D2E69E3C-D041-497E-A784-68375FC2BA00}" destId="{1809CE72-AED7-4380-9F32-7F516ADA3C8E}" srcOrd="0" destOrd="0" presId="urn:microsoft.com/office/officeart/2005/8/layout/list1"/>
    <dgm:cxn modelId="{743311F2-5630-4B11-A329-61371364A550}" type="presOf" srcId="{E9577FEC-D5BF-479D-ACCF-F0F7BFF96E17}" destId="{D6F2FECF-BD31-4181-99AD-10A20906C78C}" srcOrd="0" destOrd="0" presId="urn:microsoft.com/office/officeart/2005/8/layout/list1"/>
    <dgm:cxn modelId="{C846C9F2-0311-4E6C-9468-6B4BADE57F52}" srcId="{FA5DAFA6-457E-49F6-B736-32DEAEEF0772}" destId="{339A064B-1535-446A-BA24-18CC65BC63E1}" srcOrd="1" destOrd="0" parTransId="{79B2FFFE-729E-4E46-B7B6-DAF6FD2EF3E3}" sibTransId="{A6B3F353-22CD-4FFE-B1E5-0895A001D2AA}"/>
    <dgm:cxn modelId="{B2EED6A0-2796-4668-BFA5-122D26394AC6}" type="presOf" srcId="{32D40747-F688-4E5A-B839-08527787CBB2}" destId="{4A3DF150-CAC8-406A-A874-BBD218C3F887}" srcOrd="0" destOrd="0" presId="urn:microsoft.com/office/officeart/2005/8/layout/list1"/>
    <dgm:cxn modelId="{CFC3F76D-F4E8-4703-BF79-3698CC6AA383}" type="presParOf" srcId="{D6F2FECF-BD31-4181-99AD-10A20906C78C}" destId="{CB709A83-D005-497C-B01D-2909A77E0E3A}" srcOrd="0" destOrd="0" presId="urn:microsoft.com/office/officeart/2005/8/layout/list1"/>
    <dgm:cxn modelId="{8B739A70-DC9E-4F04-AD51-F0754AC0B57C}" type="presParOf" srcId="{CB709A83-D005-497C-B01D-2909A77E0E3A}" destId="{4A3DF150-CAC8-406A-A874-BBD218C3F887}" srcOrd="0" destOrd="0" presId="urn:microsoft.com/office/officeart/2005/8/layout/list1"/>
    <dgm:cxn modelId="{D88E2C58-9464-4452-8F6B-1AF05BC5B866}" type="presParOf" srcId="{CB709A83-D005-497C-B01D-2909A77E0E3A}" destId="{186FC912-8FD6-45F1-9B46-E818AAAF259D}" srcOrd="1" destOrd="0" presId="urn:microsoft.com/office/officeart/2005/8/layout/list1"/>
    <dgm:cxn modelId="{BDFABEDD-85B5-4AB3-9DF9-48A331DE3BAC}" type="presParOf" srcId="{D6F2FECF-BD31-4181-99AD-10A20906C78C}" destId="{B37EDFF7-21D5-452D-B4AA-457EAB68970B}" srcOrd="1" destOrd="0" presId="urn:microsoft.com/office/officeart/2005/8/layout/list1"/>
    <dgm:cxn modelId="{60932AB2-67A5-4FDC-BA24-F14BCE00758B}" type="presParOf" srcId="{D6F2FECF-BD31-4181-99AD-10A20906C78C}" destId="{1809CE72-AED7-4380-9F32-7F516ADA3C8E}" srcOrd="2" destOrd="0" presId="urn:microsoft.com/office/officeart/2005/8/layout/list1"/>
    <dgm:cxn modelId="{048D4787-A253-4BF8-B9C4-A032A5164501}" type="presParOf" srcId="{D6F2FECF-BD31-4181-99AD-10A20906C78C}" destId="{539BD620-9A58-430F-9DDB-58CA364ACCB8}" srcOrd="3" destOrd="0" presId="urn:microsoft.com/office/officeart/2005/8/layout/list1"/>
    <dgm:cxn modelId="{2EE9B15B-E444-498D-ABD3-1DC849352B7E}" type="presParOf" srcId="{D6F2FECF-BD31-4181-99AD-10A20906C78C}" destId="{30010488-AF56-428B-8C34-AE0149D1A8B7}" srcOrd="4" destOrd="0" presId="urn:microsoft.com/office/officeart/2005/8/layout/list1"/>
    <dgm:cxn modelId="{A70691A9-1FB4-4877-9AAF-8B3AC405A9C2}" type="presParOf" srcId="{30010488-AF56-428B-8C34-AE0149D1A8B7}" destId="{0DD03D7D-FAC1-481A-978E-0FC316677580}" srcOrd="0" destOrd="0" presId="urn:microsoft.com/office/officeart/2005/8/layout/list1"/>
    <dgm:cxn modelId="{0DD79D23-ABAA-4339-9DD5-3E78FFFFDB4F}" type="presParOf" srcId="{30010488-AF56-428B-8C34-AE0149D1A8B7}" destId="{E628782C-B0E1-45ED-B07B-2160F6D196E3}" srcOrd="1" destOrd="0" presId="urn:microsoft.com/office/officeart/2005/8/layout/list1"/>
    <dgm:cxn modelId="{3DA019AC-2F12-4D97-A538-E59C6C1D701E}" type="presParOf" srcId="{D6F2FECF-BD31-4181-99AD-10A20906C78C}" destId="{4ABCE0E6-B504-437D-B5FA-302A947C6741}" srcOrd="5" destOrd="0" presId="urn:microsoft.com/office/officeart/2005/8/layout/list1"/>
    <dgm:cxn modelId="{C020BCC6-B673-4BE5-A306-B93ABA17D418}" type="presParOf" srcId="{D6F2FECF-BD31-4181-99AD-10A20906C78C}" destId="{AF0087CF-9BEC-4741-875B-B425D667BB5A}" srcOrd="6" destOrd="0" presId="urn:microsoft.com/office/officeart/2005/8/layout/list1"/>
  </dgm:cxnLst>
  <dgm:bg/>
  <dgm:whole/>
</dgm:dataModel>
</file>

<file path=ppt/diagrams/data2.xml><?xml version="1.0" encoding="utf-8"?>
<dgm:dataModel xmlns:dgm="http://schemas.openxmlformats.org/drawingml/2006/diagram" xmlns:a="http://schemas.openxmlformats.org/drawingml/2006/main">
  <dgm:ptLst>
    <dgm:pt modelId="{8722A5F9-14D6-4CE9-8029-B2CF0247930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9BF1797-AF98-49D0-B587-7D2FE95969A2}">
      <dgm:prSet phldrT="[Text]"/>
      <dgm:spPr/>
      <dgm:t>
        <a:bodyPr/>
        <a:lstStyle/>
        <a:p>
          <a:r>
            <a:rPr lang="en-US" dirty="0" smtClean="0"/>
            <a:t>The Back-End System:</a:t>
          </a:r>
          <a:endParaRPr lang="en-US" dirty="0"/>
        </a:p>
      </dgm:t>
    </dgm:pt>
    <dgm:pt modelId="{CD028AA3-64A4-4E2E-8C2F-4BAEF5505FA7}" type="parTrans" cxnId="{FD9A6F06-1E04-412B-8A53-7A8D2C21433C}">
      <dgm:prSet/>
      <dgm:spPr/>
      <dgm:t>
        <a:bodyPr/>
        <a:lstStyle/>
        <a:p>
          <a:endParaRPr lang="en-US"/>
        </a:p>
      </dgm:t>
    </dgm:pt>
    <dgm:pt modelId="{ACF75458-FC9C-4C43-A7BA-A864A08453E4}" type="sibTrans" cxnId="{FD9A6F06-1E04-412B-8A53-7A8D2C21433C}">
      <dgm:prSet/>
      <dgm:spPr/>
      <dgm:t>
        <a:bodyPr/>
        <a:lstStyle/>
        <a:p>
          <a:endParaRPr lang="en-US"/>
        </a:p>
      </dgm:t>
    </dgm:pt>
    <dgm:pt modelId="{503CAA97-8D3C-42CD-9A3B-444A1F5ED98C}">
      <dgm:prSet/>
      <dgm:spPr/>
      <dgm:t>
        <a:bodyPr/>
        <a:lstStyle/>
        <a:p>
          <a:r>
            <a:rPr lang="en-US" dirty="0" smtClean="0"/>
            <a:t>Store, retrieve, modify, and delete captioned videos correctly.</a:t>
          </a:r>
          <a:endParaRPr lang="en-US" dirty="0"/>
        </a:p>
      </dgm:t>
    </dgm:pt>
    <dgm:pt modelId="{BF4B4505-4A47-412F-AF57-D908D859F72A}" type="parTrans" cxnId="{2A7B574D-4120-42D5-8871-A79FF3B4AD34}">
      <dgm:prSet/>
      <dgm:spPr/>
      <dgm:t>
        <a:bodyPr/>
        <a:lstStyle/>
        <a:p>
          <a:endParaRPr lang="en-US"/>
        </a:p>
      </dgm:t>
    </dgm:pt>
    <dgm:pt modelId="{E5D42D31-2624-45A6-BC87-B81BFF956858}" type="sibTrans" cxnId="{2A7B574D-4120-42D5-8871-A79FF3B4AD34}">
      <dgm:prSet/>
      <dgm:spPr/>
      <dgm:t>
        <a:bodyPr/>
        <a:lstStyle/>
        <a:p>
          <a:endParaRPr lang="en-US"/>
        </a:p>
      </dgm:t>
    </dgm:pt>
    <dgm:pt modelId="{7B0F4F9E-478D-4EED-8F73-DB662091163B}">
      <dgm:prSet/>
      <dgm:spPr/>
      <dgm:t>
        <a:bodyPr/>
        <a:lstStyle/>
        <a:p>
          <a:r>
            <a:rPr lang="en-US" dirty="0" smtClean="0"/>
            <a:t>Display the captioned videos where the videos are located.</a:t>
          </a:r>
        </a:p>
      </dgm:t>
    </dgm:pt>
    <dgm:pt modelId="{282F2255-B34A-4BDD-8C14-2E7F7F37DFD6}" type="parTrans" cxnId="{93236B52-AF51-4C00-A48D-BC2FBA481EB9}">
      <dgm:prSet/>
      <dgm:spPr/>
      <dgm:t>
        <a:bodyPr/>
        <a:lstStyle/>
        <a:p>
          <a:endParaRPr lang="en-US"/>
        </a:p>
      </dgm:t>
    </dgm:pt>
    <dgm:pt modelId="{4C206C40-2E5F-4996-AF91-9A4CBFE4CC37}" type="sibTrans" cxnId="{93236B52-AF51-4C00-A48D-BC2FBA481EB9}">
      <dgm:prSet/>
      <dgm:spPr/>
      <dgm:t>
        <a:bodyPr/>
        <a:lstStyle/>
        <a:p>
          <a:endParaRPr lang="en-US"/>
        </a:p>
      </dgm:t>
    </dgm:pt>
    <dgm:pt modelId="{7973E9F7-F023-457A-B616-0300C5072C3A}">
      <dgm:prSet/>
      <dgm:spPr/>
      <dgm:t>
        <a:bodyPr/>
        <a:lstStyle/>
        <a:p>
          <a:r>
            <a:rPr lang="en-US" dirty="0" smtClean="0"/>
            <a:t>Assure caption synchronization.</a:t>
          </a:r>
        </a:p>
      </dgm:t>
    </dgm:pt>
    <dgm:pt modelId="{8F4CBCF4-7048-43E0-A6A6-EF48447175EC}" type="parTrans" cxnId="{6C7859C2-6BDC-48A0-B9E2-6CE41255A9C6}">
      <dgm:prSet/>
      <dgm:spPr/>
      <dgm:t>
        <a:bodyPr/>
        <a:lstStyle/>
        <a:p>
          <a:endParaRPr lang="en-US"/>
        </a:p>
      </dgm:t>
    </dgm:pt>
    <dgm:pt modelId="{8860994C-7409-4A9F-BCE1-0BB2C901CC49}" type="sibTrans" cxnId="{6C7859C2-6BDC-48A0-B9E2-6CE41255A9C6}">
      <dgm:prSet/>
      <dgm:spPr/>
      <dgm:t>
        <a:bodyPr/>
        <a:lstStyle/>
        <a:p>
          <a:endParaRPr lang="en-US"/>
        </a:p>
      </dgm:t>
    </dgm:pt>
    <dgm:pt modelId="{8FA0ACB3-00FB-4BBA-93DA-4CAAAF27151F}">
      <dgm:prSet/>
      <dgm:spPr/>
      <dgm:t>
        <a:bodyPr/>
        <a:lstStyle/>
        <a:p>
          <a:r>
            <a:rPr lang="en-US" dirty="0" smtClean="0"/>
            <a:t>Not allow for automated spamming.</a:t>
          </a:r>
        </a:p>
      </dgm:t>
    </dgm:pt>
    <dgm:pt modelId="{FCAD73E5-4EEC-45A1-AA92-8EE545C4EA5E}" type="parTrans" cxnId="{561E0F04-FD23-4D4E-8730-8813342244D6}">
      <dgm:prSet/>
      <dgm:spPr/>
      <dgm:t>
        <a:bodyPr/>
        <a:lstStyle/>
        <a:p>
          <a:endParaRPr lang="en-US"/>
        </a:p>
      </dgm:t>
    </dgm:pt>
    <dgm:pt modelId="{65D80577-5C52-46CE-B28F-6891E38918EB}" type="sibTrans" cxnId="{561E0F04-FD23-4D4E-8730-8813342244D6}">
      <dgm:prSet/>
      <dgm:spPr/>
      <dgm:t>
        <a:bodyPr/>
        <a:lstStyle/>
        <a:p>
          <a:endParaRPr lang="en-US"/>
        </a:p>
      </dgm:t>
    </dgm:pt>
    <dgm:pt modelId="{3A1A8373-93F0-412B-B4BA-805C96D77CA1}">
      <dgm:prSet/>
      <dgm:spPr/>
      <dgm:t>
        <a:bodyPr/>
        <a:lstStyle/>
        <a:p>
          <a:r>
            <a:rPr lang="en-US" dirty="0" smtClean="0"/>
            <a:t>Presents its functionality via Web Services.</a:t>
          </a:r>
        </a:p>
      </dgm:t>
    </dgm:pt>
    <dgm:pt modelId="{28A8909A-A266-43A5-AF39-E13B51A0BB07}" type="parTrans" cxnId="{AEFF315C-69F8-4D21-B004-55953805E34D}">
      <dgm:prSet/>
      <dgm:spPr/>
      <dgm:t>
        <a:bodyPr/>
        <a:lstStyle/>
        <a:p>
          <a:endParaRPr lang="en-US"/>
        </a:p>
      </dgm:t>
    </dgm:pt>
    <dgm:pt modelId="{8648FEFC-0A6B-4E3A-8591-42F74125DE6F}" type="sibTrans" cxnId="{AEFF315C-69F8-4D21-B004-55953805E34D}">
      <dgm:prSet/>
      <dgm:spPr/>
      <dgm:t>
        <a:bodyPr/>
        <a:lstStyle/>
        <a:p>
          <a:endParaRPr lang="en-US"/>
        </a:p>
      </dgm:t>
    </dgm:pt>
    <dgm:pt modelId="{87BB7EE1-4D29-4CCA-B372-B95AED09D489}">
      <dgm:prSet/>
      <dgm:spPr/>
      <dgm:t>
        <a:bodyPr/>
        <a:lstStyle/>
        <a:p>
          <a:r>
            <a:rPr lang="en-US" dirty="0" smtClean="0"/>
            <a:t>Assure that only one user can work on captioning a specific video at a given time.</a:t>
          </a:r>
        </a:p>
      </dgm:t>
    </dgm:pt>
    <dgm:pt modelId="{5237AE63-7B85-4892-86EB-A039B1AB1B71}" type="parTrans" cxnId="{35A8002B-103D-44EB-BB02-07E8356EECF8}">
      <dgm:prSet/>
      <dgm:spPr/>
      <dgm:t>
        <a:bodyPr/>
        <a:lstStyle/>
        <a:p>
          <a:endParaRPr lang="en-US"/>
        </a:p>
      </dgm:t>
    </dgm:pt>
    <dgm:pt modelId="{51B13E36-5F59-4500-A041-7E6C48A16975}" type="sibTrans" cxnId="{35A8002B-103D-44EB-BB02-07E8356EECF8}">
      <dgm:prSet/>
      <dgm:spPr/>
      <dgm:t>
        <a:bodyPr/>
        <a:lstStyle/>
        <a:p>
          <a:endParaRPr lang="en-US"/>
        </a:p>
      </dgm:t>
    </dgm:pt>
    <dgm:pt modelId="{0CD7446A-9BA1-4526-85AF-E0857FA2A09E}">
      <dgm:prSet/>
      <dgm:spPr/>
      <dgm:t>
        <a:bodyPr/>
        <a:lstStyle/>
        <a:p>
          <a:r>
            <a:rPr lang="en-US" dirty="0" smtClean="0"/>
            <a:t>Store previous caption versions.</a:t>
          </a:r>
        </a:p>
      </dgm:t>
    </dgm:pt>
    <dgm:pt modelId="{92F15A59-929B-4DCF-A5C6-5ACC068639B2}" type="parTrans" cxnId="{D42792C6-22C5-46BF-8793-1D07FFDC02FA}">
      <dgm:prSet/>
      <dgm:spPr/>
      <dgm:t>
        <a:bodyPr/>
        <a:lstStyle/>
        <a:p>
          <a:endParaRPr lang="en-US"/>
        </a:p>
      </dgm:t>
    </dgm:pt>
    <dgm:pt modelId="{F2B69293-7BF2-45B1-82DC-43AFAD1F16F1}" type="sibTrans" cxnId="{D42792C6-22C5-46BF-8793-1D07FFDC02FA}">
      <dgm:prSet/>
      <dgm:spPr/>
      <dgm:t>
        <a:bodyPr/>
        <a:lstStyle/>
        <a:p>
          <a:endParaRPr lang="en-US"/>
        </a:p>
      </dgm:t>
    </dgm:pt>
    <dgm:pt modelId="{38A9EB49-481C-4EA6-A845-E9C8E8E1E544}">
      <dgm:prSet/>
      <dgm:spPr/>
      <dgm:t>
        <a:bodyPr/>
        <a:lstStyle/>
        <a:p>
          <a:r>
            <a:rPr lang="en-US" dirty="0" smtClean="0"/>
            <a:t>Retrieve a list of previous versions.</a:t>
          </a:r>
        </a:p>
      </dgm:t>
    </dgm:pt>
    <dgm:pt modelId="{3EB4D554-6EAC-49E0-B5A3-1666E7473029}" type="parTrans" cxnId="{5815EABC-04BE-491E-9D46-907267B19B93}">
      <dgm:prSet/>
      <dgm:spPr/>
      <dgm:t>
        <a:bodyPr/>
        <a:lstStyle/>
        <a:p>
          <a:endParaRPr lang="en-US"/>
        </a:p>
      </dgm:t>
    </dgm:pt>
    <dgm:pt modelId="{64EC4285-3C46-4A9D-A7AA-D6E99B5D3B3C}" type="sibTrans" cxnId="{5815EABC-04BE-491E-9D46-907267B19B93}">
      <dgm:prSet/>
      <dgm:spPr/>
      <dgm:t>
        <a:bodyPr/>
        <a:lstStyle/>
        <a:p>
          <a:endParaRPr lang="en-US"/>
        </a:p>
      </dgm:t>
    </dgm:pt>
    <dgm:pt modelId="{FFCCCDC9-8BD7-4070-8BB1-F49AA4C0621F}">
      <dgm:prSet/>
      <dgm:spPr/>
      <dgm:t>
        <a:bodyPr/>
        <a:lstStyle/>
        <a:p>
          <a:r>
            <a:rPr lang="en-US" dirty="0" smtClean="0"/>
            <a:t>Revert to a previous version.</a:t>
          </a:r>
        </a:p>
      </dgm:t>
    </dgm:pt>
    <dgm:pt modelId="{B0B6DEED-2D2D-49D8-ADB5-DDAC3CF719BA}" type="parTrans" cxnId="{04CEC6D5-46D6-435C-8EBE-00E31ABDF58D}">
      <dgm:prSet/>
      <dgm:spPr/>
      <dgm:t>
        <a:bodyPr/>
        <a:lstStyle/>
        <a:p>
          <a:endParaRPr lang="en-US"/>
        </a:p>
      </dgm:t>
    </dgm:pt>
    <dgm:pt modelId="{952BAB00-ED01-4E6D-A4C0-2F9D9BE55E81}" type="sibTrans" cxnId="{04CEC6D5-46D6-435C-8EBE-00E31ABDF58D}">
      <dgm:prSet/>
      <dgm:spPr/>
      <dgm:t>
        <a:bodyPr/>
        <a:lstStyle/>
        <a:p>
          <a:endParaRPr lang="en-US"/>
        </a:p>
      </dgm:t>
    </dgm:pt>
    <dgm:pt modelId="{F3E948EE-4371-45E5-A293-95F38FE809F0}" type="pres">
      <dgm:prSet presAssocID="{8722A5F9-14D6-4CE9-8029-B2CF02479303}" presName="linear" presStyleCnt="0">
        <dgm:presLayoutVars>
          <dgm:dir/>
          <dgm:animLvl val="lvl"/>
          <dgm:resizeHandles val="exact"/>
        </dgm:presLayoutVars>
      </dgm:prSet>
      <dgm:spPr/>
      <dgm:t>
        <a:bodyPr/>
        <a:lstStyle/>
        <a:p>
          <a:endParaRPr lang="en-US"/>
        </a:p>
      </dgm:t>
    </dgm:pt>
    <dgm:pt modelId="{5036D28F-CD75-4039-839E-C1495AE813FA}" type="pres">
      <dgm:prSet presAssocID="{39BF1797-AF98-49D0-B587-7D2FE95969A2}" presName="parentLin" presStyleCnt="0"/>
      <dgm:spPr/>
    </dgm:pt>
    <dgm:pt modelId="{2F0261AD-2B76-42EE-9B5C-41042C74716E}" type="pres">
      <dgm:prSet presAssocID="{39BF1797-AF98-49D0-B587-7D2FE95969A2}" presName="parentLeftMargin" presStyleLbl="node1" presStyleIdx="0" presStyleCnt="1"/>
      <dgm:spPr/>
      <dgm:t>
        <a:bodyPr/>
        <a:lstStyle/>
        <a:p>
          <a:endParaRPr lang="en-US"/>
        </a:p>
      </dgm:t>
    </dgm:pt>
    <dgm:pt modelId="{64E50D1E-8A31-464C-A4D7-88F5B75EF846}" type="pres">
      <dgm:prSet presAssocID="{39BF1797-AF98-49D0-B587-7D2FE95969A2}" presName="parentText" presStyleLbl="node1" presStyleIdx="0" presStyleCnt="1">
        <dgm:presLayoutVars>
          <dgm:chMax val="0"/>
          <dgm:bulletEnabled val="1"/>
        </dgm:presLayoutVars>
      </dgm:prSet>
      <dgm:spPr/>
      <dgm:t>
        <a:bodyPr/>
        <a:lstStyle/>
        <a:p>
          <a:endParaRPr lang="en-US"/>
        </a:p>
      </dgm:t>
    </dgm:pt>
    <dgm:pt modelId="{FE413078-5672-4884-AFEC-F408EE8FB407}" type="pres">
      <dgm:prSet presAssocID="{39BF1797-AF98-49D0-B587-7D2FE95969A2}" presName="negativeSpace" presStyleCnt="0"/>
      <dgm:spPr/>
    </dgm:pt>
    <dgm:pt modelId="{CA1E2BF1-B0AB-4895-B69A-2F7B3B42EF3C}" type="pres">
      <dgm:prSet presAssocID="{39BF1797-AF98-49D0-B587-7D2FE95969A2}" presName="childText" presStyleLbl="conFgAcc1" presStyleIdx="0" presStyleCnt="1">
        <dgm:presLayoutVars>
          <dgm:bulletEnabled val="1"/>
        </dgm:presLayoutVars>
      </dgm:prSet>
      <dgm:spPr/>
      <dgm:t>
        <a:bodyPr/>
        <a:lstStyle/>
        <a:p>
          <a:endParaRPr lang="en-US"/>
        </a:p>
      </dgm:t>
    </dgm:pt>
  </dgm:ptLst>
  <dgm:cxnLst>
    <dgm:cxn modelId="{FD9A6F06-1E04-412B-8A53-7A8D2C21433C}" srcId="{8722A5F9-14D6-4CE9-8029-B2CF02479303}" destId="{39BF1797-AF98-49D0-B587-7D2FE95969A2}" srcOrd="0" destOrd="0" parTransId="{CD028AA3-64A4-4E2E-8C2F-4BAEF5505FA7}" sibTransId="{ACF75458-FC9C-4C43-A7BA-A864A08453E4}"/>
    <dgm:cxn modelId="{AB10CAF6-E4CD-4E8A-A7AC-8B1E8744C747}" type="presOf" srcId="{0CD7446A-9BA1-4526-85AF-E0857FA2A09E}" destId="{CA1E2BF1-B0AB-4895-B69A-2F7B3B42EF3C}" srcOrd="0" destOrd="6" presId="urn:microsoft.com/office/officeart/2005/8/layout/list1"/>
    <dgm:cxn modelId="{94689744-2527-497E-A0D2-3DFE53CDCC48}" type="presOf" srcId="{87BB7EE1-4D29-4CCA-B372-B95AED09D489}" destId="{CA1E2BF1-B0AB-4895-B69A-2F7B3B42EF3C}" srcOrd="0" destOrd="5" presId="urn:microsoft.com/office/officeart/2005/8/layout/list1"/>
    <dgm:cxn modelId="{2A7B574D-4120-42D5-8871-A79FF3B4AD34}" srcId="{39BF1797-AF98-49D0-B587-7D2FE95969A2}" destId="{503CAA97-8D3C-42CD-9A3B-444A1F5ED98C}" srcOrd="0" destOrd="0" parTransId="{BF4B4505-4A47-412F-AF57-D908D859F72A}" sibTransId="{E5D42D31-2624-45A6-BC87-B81BFF956858}"/>
    <dgm:cxn modelId="{5815EABC-04BE-491E-9D46-907267B19B93}" srcId="{39BF1797-AF98-49D0-B587-7D2FE95969A2}" destId="{38A9EB49-481C-4EA6-A845-E9C8E8E1E544}" srcOrd="7" destOrd="0" parTransId="{3EB4D554-6EAC-49E0-B5A3-1666E7473029}" sibTransId="{64EC4285-3C46-4A9D-A7AA-D6E99B5D3B3C}"/>
    <dgm:cxn modelId="{B78797E4-AF57-4FA4-AABF-7725F2132ECD}" type="presOf" srcId="{39BF1797-AF98-49D0-B587-7D2FE95969A2}" destId="{64E50D1E-8A31-464C-A4D7-88F5B75EF846}" srcOrd="1" destOrd="0" presId="urn:microsoft.com/office/officeart/2005/8/layout/list1"/>
    <dgm:cxn modelId="{B8903EE4-5A9E-40D4-A788-9801C4EDEFC3}" type="presOf" srcId="{3A1A8373-93F0-412B-B4BA-805C96D77CA1}" destId="{CA1E2BF1-B0AB-4895-B69A-2F7B3B42EF3C}" srcOrd="0" destOrd="4" presId="urn:microsoft.com/office/officeart/2005/8/layout/list1"/>
    <dgm:cxn modelId="{04CEC6D5-46D6-435C-8EBE-00E31ABDF58D}" srcId="{39BF1797-AF98-49D0-B587-7D2FE95969A2}" destId="{FFCCCDC9-8BD7-4070-8BB1-F49AA4C0621F}" srcOrd="8" destOrd="0" parTransId="{B0B6DEED-2D2D-49D8-ADB5-DDAC3CF719BA}" sibTransId="{952BAB00-ED01-4E6D-A4C0-2F9D9BE55E81}"/>
    <dgm:cxn modelId="{AEFF315C-69F8-4D21-B004-55953805E34D}" srcId="{39BF1797-AF98-49D0-B587-7D2FE95969A2}" destId="{3A1A8373-93F0-412B-B4BA-805C96D77CA1}" srcOrd="4" destOrd="0" parTransId="{28A8909A-A266-43A5-AF39-E13B51A0BB07}" sibTransId="{8648FEFC-0A6B-4E3A-8591-42F74125DE6F}"/>
    <dgm:cxn modelId="{154B3CAF-12C2-4786-BF03-E299A66BEFF9}" type="presOf" srcId="{8FA0ACB3-00FB-4BBA-93DA-4CAAAF27151F}" destId="{CA1E2BF1-B0AB-4895-B69A-2F7B3B42EF3C}" srcOrd="0" destOrd="3" presId="urn:microsoft.com/office/officeart/2005/8/layout/list1"/>
    <dgm:cxn modelId="{043BB980-B719-4A97-A617-0308712ACED0}" type="presOf" srcId="{FFCCCDC9-8BD7-4070-8BB1-F49AA4C0621F}" destId="{CA1E2BF1-B0AB-4895-B69A-2F7B3B42EF3C}" srcOrd="0" destOrd="8" presId="urn:microsoft.com/office/officeart/2005/8/layout/list1"/>
    <dgm:cxn modelId="{2BDE1690-3026-4351-9364-D3C4B0A8281E}" type="presOf" srcId="{503CAA97-8D3C-42CD-9A3B-444A1F5ED98C}" destId="{CA1E2BF1-B0AB-4895-B69A-2F7B3B42EF3C}" srcOrd="0" destOrd="0" presId="urn:microsoft.com/office/officeart/2005/8/layout/list1"/>
    <dgm:cxn modelId="{9773EA84-B4AB-40BD-AD6C-5450244DEFA7}" type="presOf" srcId="{7B0F4F9E-478D-4EED-8F73-DB662091163B}" destId="{CA1E2BF1-B0AB-4895-B69A-2F7B3B42EF3C}" srcOrd="0" destOrd="1" presId="urn:microsoft.com/office/officeart/2005/8/layout/list1"/>
    <dgm:cxn modelId="{9CD96BAF-1E8E-40BD-8C74-837254B80DE5}" type="presOf" srcId="{38A9EB49-481C-4EA6-A845-E9C8E8E1E544}" destId="{CA1E2BF1-B0AB-4895-B69A-2F7B3B42EF3C}" srcOrd="0" destOrd="7" presId="urn:microsoft.com/office/officeart/2005/8/layout/list1"/>
    <dgm:cxn modelId="{38909320-D270-4DD8-985B-2E201743930F}" type="presOf" srcId="{7973E9F7-F023-457A-B616-0300C5072C3A}" destId="{CA1E2BF1-B0AB-4895-B69A-2F7B3B42EF3C}" srcOrd="0" destOrd="2" presId="urn:microsoft.com/office/officeart/2005/8/layout/list1"/>
    <dgm:cxn modelId="{E84BB915-9E93-400B-AFDA-7EF0E3C388C9}" type="presOf" srcId="{8722A5F9-14D6-4CE9-8029-B2CF02479303}" destId="{F3E948EE-4371-45E5-A293-95F38FE809F0}" srcOrd="0" destOrd="0" presId="urn:microsoft.com/office/officeart/2005/8/layout/list1"/>
    <dgm:cxn modelId="{93236B52-AF51-4C00-A48D-BC2FBA481EB9}" srcId="{39BF1797-AF98-49D0-B587-7D2FE95969A2}" destId="{7B0F4F9E-478D-4EED-8F73-DB662091163B}" srcOrd="1" destOrd="0" parTransId="{282F2255-B34A-4BDD-8C14-2E7F7F37DFD6}" sibTransId="{4C206C40-2E5F-4996-AF91-9A4CBFE4CC37}"/>
    <dgm:cxn modelId="{6C7859C2-6BDC-48A0-B9E2-6CE41255A9C6}" srcId="{39BF1797-AF98-49D0-B587-7D2FE95969A2}" destId="{7973E9F7-F023-457A-B616-0300C5072C3A}" srcOrd="2" destOrd="0" parTransId="{8F4CBCF4-7048-43E0-A6A6-EF48447175EC}" sibTransId="{8860994C-7409-4A9F-BCE1-0BB2C901CC49}"/>
    <dgm:cxn modelId="{D42792C6-22C5-46BF-8793-1D07FFDC02FA}" srcId="{39BF1797-AF98-49D0-B587-7D2FE95969A2}" destId="{0CD7446A-9BA1-4526-85AF-E0857FA2A09E}" srcOrd="6" destOrd="0" parTransId="{92F15A59-929B-4DCF-A5C6-5ACC068639B2}" sibTransId="{F2B69293-7BF2-45B1-82DC-43AFAD1F16F1}"/>
    <dgm:cxn modelId="{561E0F04-FD23-4D4E-8730-8813342244D6}" srcId="{39BF1797-AF98-49D0-B587-7D2FE95969A2}" destId="{8FA0ACB3-00FB-4BBA-93DA-4CAAAF27151F}" srcOrd="3" destOrd="0" parTransId="{FCAD73E5-4EEC-45A1-AA92-8EE545C4EA5E}" sibTransId="{65D80577-5C52-46CE-B28F-6891E38918EB}"/>
    <dgm:cxn modelId="{35A8002B-103D-44EB-BB02-07E8356EECF8}" srcId="{39BF1797-AF98-49D0-B587-7D2FE95969A2}" destId="{87BB7EE1-4D29-4CCA-B372-B95AED09D489}" srcOrd="5" destOrd="0" parTransId="{5237AE63-7B85-4892-86EB-A039B1AB1B71}" sibTransId="{51B13E36-5F59-4500-A041-7E6C48A16975}"/>
    <dgm:cxn modelId="{A91ABE52-DAAC-4AFA-9AD1-AB1173AC23A3}" type="presOf" srcId="{39BF1797-AF98-49D0-B587-7D2FE95969A2}" destId="{2F0261AD-2B76-42EE-9B5C-41042C74716E}" srcOrd="0" destOrd="0" presId="urn:microsoft.com/office/officeart/2005/8/layout/list1"/>
    <dgm:cxn modelId="{048EC641-05BB-45B8-881B-8F90A4C7BE88}" type="presParOf" srcId="{F3E948EE-4371-45E5-A293-95F38FE809F0}" destId="{5036D28F-CD75-4039-839E-C1495AE813FA}" srcOrd="0" destOrd="0" presId="urn:microsoft.com/office/officeart/2005/8/layout/list1"/>
    <dgm:cxn modelId="{7A60DC46-97E7-41B3-97C1-CCA30D2E4C9B}" type="presParOf" srcId="{5036D28F-CD75-4039-839E-C1495AE813FA}" destId="{2F0261AD-2B76-42EE-9B5C-41042C74716E}" srcOrd="0" destOrd="0" presId="urn:microsoft.com/office/officeart/2005/8/layout/list1"/>
    <dgm:cxn modelId="{F1A22179-D303-4641-A9EE-5E55D9E6608A}" type="presParOf" srcId="{5036D28F-CD75-4039-839E-C1495AE813FA}" destId="{64E50D1E-8A31-464C-A4D7-88F5B75EF846}" srcOrd="1" destOrd="0" presId="urn:microsoft.com/office/officeart/2005/8/layout/list1"/>
    <dgm:cxn modelId="{9DE553C9-7736-440F-A0D5-7CCB52653F95}" type="presParOf" srcId="{F3E948EE-4371-45E5-A293-95F38FE809F0}" destId="{FE413078-5672-4884-AFEC-F408EE8FB407}" srcOrd="1" destOrd="0" presId="urn:microsoft.com/office/officeart/2005/8/layout/list1"/>
    <dgm:cxn modelId="{F98F4113-8B2B-4523-8F88-A4DFDF4D86F2}" type="presParOf" srcId="{F3E948EE-4371-45E5-A293-95F38FE809F0}" destId="{CA1E2BF1-B0AB-4895-B69A-2F7B3B42EF3C}" srcOrd="2" destOrd="0" presId="urn:microsoft.com/office/officeart/2005/8/layout/list1"/>
  </dgm:cxnLst>
  <dgm:bg/>
  <dgm:whole/>
</dgm:dataModel>
</file>

<file path=ppt/diagrams/data3.xml><?xml version="1.0" encoding="utf-8"?>
<dgm:dataModel xmlns:dgm="http://schemas.openxmlformats.org/drawingml/2006/diagram" xmlns:a="http://schemas.openxmlformats.org/drawingml/2006/main">
  <dgm:ptLst>
    <dgm:pt modelId="{8722A5F9-14D6-4CE9-8029-B2CF0247930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9BF1797-AF98-49D0-B587-7D2FE95969A2}">
      <dgm:prSet phldrT="[Text]"/>
      <dgm:spPr/>
      <dgm:t>
        <a:bodyPr/>
        <a:lstStyle/>
        <a:p>
          <a:r>
            <a:rPr lang="en-US" dirty="0" smtClean="0"/>
            <a:t>The Front-End System:</a:t>
          </a:r>
          <a:endParaRPr lang="en-US" dirty="0"/>
        </a:p>
      </dgm:t>
    </dgm:pt>
    <dgm:pt modelId="{CD028AA3-64A4-4E2E-8C2F-4BAEF5505FA7}" type="parTrans" cxnId="{FD9A6F06-1E04-412B-8A53-7A8D2C21433C}">
      <dgm:prSet/>
      <dgm:spPr/>
      <dgm:t>
        <a:bodyPr/>
        <a:lstStyle/>
        <a:p>
          <a:endParaRPr lang="en-US"/>
        </a:p>
      </dgm:t>
    </dgm:pt>
    <dgm:pt modelId="{ACF75458-FC9C-4C43-A7BA-A864A08453E4}" type="sibTrans" cxnId="{FD9A6F06-1E04-412B-8A53-7A8D2C21433C}">
      <dgm:prSet/>
      <dgm:spPr/>
      <dgm:t>
        <a:bodyPr/>
        <a:lstStyle/>
        <a:p>
          <a:endParaRPr lang="en-US"/>
        </a:p>
      </dgm:t>
    </dgm:pt>
    <dgm:pt modelId="{503CAA97-8D3C-42CD-9A3B-444A1F5ED98C}">
      <dgm:prSet/>
      <dgm:spPr/>
      <dgm:t>
        <a:bodyPr/>
        <a:lstStyle/>
        <a:p>
          <a:r>
            <a:rPr lang="en-US" dirty="0" smtClean="0"/>
            <a:t>Load Videos</a:t>
          </a:r>
          <a:endParaRPr lang="en-US" dirty="0"/>
        </a:p>
      </dgm:t>
    </dgm:pt>
    <dgm:pt modelId="{BF4B4505-4A47-412F-AF57-D908D859F72A}" type="parTrans" cxnId="{2A7B574D-4120-42D5-8871-A79FF3B4AD34}">
      <dgm:prSet/>
      <dgm:spPr/>
      <dgm:t>
        <a:bodyPr/>
        <a:lstStyle/>
        <a:p>
          <a:endParaRPr lang="en-US"/>
        </a:p>
      </dgm:t>
    </dgm:pt>
    <dgm:pt modelId="{E5D42D31-2624-45A6-BC87-B81BFF956858}" type="sibTrans" cxnId="{2A7B574D-4120-42D5-8871-A79FF3B4AD34}">
      <dgm:prSet/>
      <dgm:spPr/>
      <dgm:t>
        <a:bodyPr/>
        <a:lstStyle/>
        <a:p>
          <a:endParaRPr lang="en-US"/>
        </a:p>
      </dgm:t>
    </dgm:pt>
    <dgm:pt modelId="{6702E3E8-726A-49F3-BB82-090F8F754670}">
      <dgm:prSet/>
      <dgm:spPr/>
      <dgm:t>
        <a:bodyPr/>
        <a:lstStyle/>
        <a:p>
          <a:r>
            <a:rPr lang="en-US" dirty="0" smtClean="0"/>
            <a:t>Fast-forward in the video</a:t>
          </a:r>
        </a:p>
      </dgm:t>
    </dgm:pt>
    <dgm:pt modelId="{953CAF1A-515B-40A7-8FB5-CE154EE31A89}" type="parTrans" cxnId="{2A19F4CD-69A0-43DD-BBA8-C1021454C677}">
      <dgm:prSet/>
      <dgm:spPr/>
      <dgm:t>
        <a:bodyPr/>
        <a:lstStyle/>
        <a:p>
          <a:endParaRPr lang="en-US"/>
        </a:p>
      </dgm:t>
    </dgm:pt>
    <dgm:pt modelId="{F9F5D280-170D-4612-97E2-832ABCB687C3}" type="sibTrans" cxnId="{2A19F4CD-69A0-43DD-BBA8-C1021454C677}">
      <dgm:prSet/>
      <dgm:spPr/>
      <dgm:t>
        <a:bodyPr/>
        <a:lstStyle/>
        <a:p>
          <a:endParaRPr lang="en-US"/>
        </a:p>
      </dgm:t>
    </dgm:pt>
    <dgm:pt modelId="{23DD25D5-2087-478D-93AD-A66FDDB51AAA}">
      <dgm:prSet/>
      <dgm:spPr/>
      <dgm:t>
        <a:bodyPr/>
        <a:lstStyle/>
        <a:p>
          <a:r>
            <a:rPr lang="en-US" dirty="0" smtClean="0"/>
            <a:t>Rewind in the video</a:t>
          </a:r>
        </a:p>
      </dgm:t>
    </dgm:pt>
    <dgm:pt modelId="{2E6AC358-2939-4EC0-AD4E-0B863CC2D8C0}" type="parTrans" cxnId="{F000F793-BB4A-4218-BCCB-7174F2776AB6}">
      <dgm:prSet/>
      <dgm:spPr/>
      <dgm:t>
        <a:bodyPr/>
        <a:lstStyle/>
        <a:p>
          <a:endParaRPr lang="en-US"/>
        </a:p>
      </dgm:t>
    </dgm:pt>
    <dgm:pt modelId="{61374BCF-953B-49EC-94B9-666C933626B2}" type="sibTrans" cxnId="{F000F793-BB4A-4218-BCCB-7174F2776AB6}">
      <dgm:prSet/>
      <dgm:spPr/>
      <dgm:t>
        <a:bodyPr/>
        <a:lstStyle/>
        <a:p>
          <a:endParaRPr lang="en-US"/>
        </a:p>
      </dgm:t>
    </dgm:pt>
    <dgm:pt modelId="{E596CD55-8F66-43AD-A54B-5EEF64D4115C}">
      <dgm:prSet/>
      <dgm:spPr/>
      <dgm:t>
        <a:bodyPr/>
        <a:lstStyle/>
        <a:p>
          <a:r>
            <a:rPr lang="en-US" dirty="0" smtClean="0"/>
            <a:t>Allow entry of captions</a:t>
          </a:r>
        </a:p>
      </dgm:t>
    </dgm:pt>
    <dgm:pt modelId="{2A21BE6C-67F0-4B09-84F3-7AD330BE3BEA}" type="parTrans" cxnId="{44AF8B65-4C73-45B8-8B4D-16AAB4395DB1}">
      <dgm:prSet/>
      <dgm:spPr/>
      <dgm:t>
        <a:bodyPr/>
        <a:lstStyle/>
        <a:p>
          <a:endParaRPr lang="en-US"/>
        </a:p>
      </dgm:t>
    </dgm:pt>
    <dgm:pt modelId="{C27D0183-1EB3-4794-AFCD-19E35DCDCD7F}" type="sibTrans" cxnId="{44AF8B65-4C73-45B8-8B4D-16AAB4395DB1}">
      <dgm:prSet/>
      <dgm:spPr/>
      <dgm:t>
        <a:bodyPr/>
        <a:lstStyle/>
        <a:p>
          <a:endParaRPr lang="en-US"/>
        </a:p>
      </dgm:t>
    </dgm:pt>
    <dgm:pt modelId="{3DF8F181-7BE5-4986-96DE-9B8EE4D1E494}">
      <dgm:prSet/>
      <dgm:spPr/>
      <dgm:t>
        <a:bodyPr/>
        <a:lstStyle/>
        <a:p>
          <a:r>
            <a:rPr lang="en-US" dirty="0" smtClean="0"/>
            <a:t>Submit captions</a:t>
          </a:r>
        </a:p>
      </dgm:t>
    </dgm:pt>
    <dgm:pt modelId="{F2AF51F8-A2FC-4FA3-8A6C-78140BF650EF}" type="parTrans" cxnId="{FE99F027-F49E-46C0-9EEE-4993CFE77296}">
      <dgm:prSet/>
      <dgm:spPr/>
      <dgm:t>
        <a:bodyPr/>
        <a:lstStyle/>
        <a:p>
          <a:endParaRPr lang="en-US"/>
        </a:p>
      </dgm:t>
    </dgm:pt>
    <dgm:pt modelId="{B06D4FB8-EE39-4769-8DA0-1291D7AECAC0}" type="sibTrans" cxnId="{FE99F027-F49E-46C0-9EEE-4993CFE77296}">
      <dgm:prSet/>
      <dgm:spPr/>
      <dgm:t>
        <a:bodyPr/>
        <a:lstStyle/>
        <a:p>
          <a:endParaRPr lang="en-US"/>
        </a:p>
      </dgm:t>
    </dgm:pt>
    <dgm:pt modelId="{AD9D53E4-31BD-49B1-AF2D-EC315466C665}">
      <dgm:prSet/>
      <dgm:spPr/>
      <dgm:t>
        <a:bodyPr/>
        <a:lstStyle/>
        <a:p>
          <a:r>
            <a:rPr lang="en-US" dirty="0" smtClean="0"/>
            <a:t>Preview the current caption changes with the video.</a:t>
          </a:r>
        </a:p>
      </dgm:t>
    </dgm:pt>
    <dgm:pt modelId="{BFFA82BF-2109-4F64-90E6-FC9248B12ECB}" type="parTrans" cxnId="{4BC8C310-8F1F-4381-B06D-FE84670AF41A}">
      <dgm:prSet/>
      <dgm:spPr/>
      <dgm:t>
        <a:bodyPr/>
        <a:lstStyle/>
        <a:p>
          <a:endParaRPr lang="en-US"/>
        </a:p>
      </dgm:t>
    </dgm:pt>
    <dgm:pt modelId="{F800B0F2-D570-462F-9761-251F4E51A31D}" type="sibTrans" cxnId="{4BC8C310-8F1F-4381-B06D-FE84670AF41A}">
      <dgm:prSet/>
      <dgm:spPr/>
      <dgm:t>
        <a:bodyPr/>
        <a:lstStyle/>
        <a:p>
          <a:endParaRPr lang="en-US"/>
        </a:p>
      </dgm:t>
    </dgm:pt>
    <dgm:pt modelId="{F3E948EE-4371-45E5-A293-95F38FE809F0}" type="pres">
      <dgm:prSet presAssocID="{8722A5F9-14D6-4CE9-8029-B2CF02479303}" presName="linear" presStyleCnt="0">
        <dgm:presLayoutVars>
          <dgm:dir/>
          <dgm:animLvl val="lvl"/>
          <dgm:resizeHandles val="exact"/>
        </dgm:presLayoutVars>
      </dgm:prSet>
      <dgm:spPr/>
      <dgm:t>
        <a:bodyPr/>
        <a:lstStyle/>
        <a:p>
          <a:endParaRPr lang="en-US"/>
        </a:p>
      </dgm:t>
    </dgm:pt>
    <dgm:pt modelId="{5036D28F-CD75-4039-839E-C1495AE813FA}" type="pres">
      <dgm:prSet presAssocID="{39BF1797-AF98-49D0-B587-7D2FE95969A2}" presName="parentLin" presStyleCnt="0"/>
      <dgm:spPr/>
    </dgm:pt>
    <dgm:pt modelId="{2F0261AD-2B76-42EE-9B5C-41042C74716E}" type="pres">
      <dgm:prSet presAssocID="{39BF1797-AF98-49D0-B587-7D2FE95969A2}" presName="parentLeftMargin" presStyleLbl="node1" presStyleIdx="0" presStyleCnt="1"/>
      <dgm:spPr/>
      <dgm:t>
        <a:bodyPr/>
        <a:lstStyle/>
        <a:p>
          <a:endParaRPr lang="en-US"/>
        </a:p>
      </dgm:t>
    </dgm:pt>
    <dgm:pt modelId="{64E50D1E-8A31-464C-A4D7-88F5B75EF846}" type="pres">
      <dgm:prSet presAssocID="{39BF1797-AF98-49D0-B587-7D2FE95969A2}" presName="parentText" presStyleLbl="node1" presStyleIdx="0" presStyleCnt="1">
        <dgm:presLayoutVars>
          <dgm:chMax val="0"/>
          <dgm:bulletEnabled val="1"/>
        </dgm:presLayoutVars>
      </dgm:prSet>
      <dgm:spPr/>
      <dgm:t>
        <a:bodyPr/>
        <a:lstStyle/>
        <a:p>
          <a:endParaRPr lang="en-US"/>
        </a:p>
      </dgm:t>
    </dgm:pt>
    <dgm:pt modelId="{FE413078-5672-4884-AFEC-F408EE8FB407}" type="pres">
      <dgm:prSet presAssocID="{39BF1797-AF98-49D0-B587-7D2FE95969A2}" presName="negativeSpace" presStyleCnt="0"/>
      <dgm:spPr/>
    </dgm:pt>
    <dgm:pt modelId="{CA1E2BF1-B0AB-4895-B69A-2F7B3B42EF3C}" type="pres">
      <dgm:prSet presAssocID="{39BF1797-AF98-49D0-B587-7D2FE95969A2}" presName="childText" presStyleLbl="conFgAcc1" presStyleIdx="0" presStyleCnt="1">
        <dgm:presLayoutVars>
          <dgm:bulletEnabled val="1"/>
        </dgm:presLayoutVars>
      </dgm:prSet>
      <dgm:spPr/>
      <dgm:t>
        <a:bodyPr/>
        <a:lstStyle/>
        <a:p>
          <a:endParaRPr lang="en-US"/>
        </a:p>
      </dgm:t>
    </dgm:pt>
  </dgm:ptLst>
  <dgm:cxnLst>
    <dgm:cxn modelId="{FD9A6F06-1E04-412B-8A53-7A8D2C21433C}" srcId="{8722A5F9-14D6-4CE9-8029-B2CF02479303}" destId="{39BF1797-AF98-49D0-B587-7D2FE95969A2}" srcOrd="0" destOrd="0" parTransId="{CD028AA3-64A4-4E2E-8C2F-4BAEF5505FA7}" sibTransId="{ACF75458-FC9C-4C43-A7BA-A864A08453E4}"/>
    <dgm:cxn modelId="{FE99F027-F49E-46C0-9EEE-4993CFE77296}" srcId="{39BF1797-AF98-49D0-B587-7D2FE95969A2}" destId="{3DF8F181-7BE5-4986-96DE-9B8EE4D1E494}" srcOrd="4" destOrd="0" parTransId="{F2AF51F8-A2FC-4FA3-8A6C-78140BF650EF}" sibTransId="{B06D4FB8-EE39-4769-8DA0-1291D7AECAC0}"/>
    <dgm:cxn modelId="{2A7B574D-4120-42D5-8871-A79FF3B4AD34}" srcId="{39BF1797-AF98-49D0-B587-7D2FE95969A2}" destId="{503CAA97-8D3C-42CD-9A3B-444A1F5ED98C}" srcOrd="0" destOrd="0" parTransId="{BF4B4505-4A47-412F-AF57-D908D859F72A}" sibTransId="{E5D42D31-2624-45A6-BC87-B81BFF956858}"/>
    <dgm:cxn modelId="{2462A729-E693-42CD-B38A-99E84537BF30}" type="presOf" srcId="{39BF1797-AF98-49D0-B587-7D2FE95969A2}" destId="{64E50D1E-8A31-464C-A4D7-88F5B75EF846}" srcOrd="1" destOrd="0" presId="urn:microsoft.com/office/officeart/2005/8/layout/list1"/>
    <dgm:cxn modelId="{F27DF26A-B6F6-4EF8-8707-97387468FBE8}" type="presOf" srcId="{23DD25D5-2087-478D-93AD-A66FDDB51AAA}" destId="{CA1E2BF1-B0AB-4895-B69A-2F7B3B42EF3C}" srcOrd="0" destOrd="2" presId="urn:microsoft.com/office/officeart/2005/8/layout/list1"/>
    <dgm:cxn modelId="{7474778D-43D2-4516-B5D1-BF44BB9F71AE}" type="presOf" srcId="{AD9D53E4-31BD-49B1-AF2D-EC315466C665}" destId="{CA1E2BF1-B0AB-4895-B69A-2F7B3B42EF3C}" srcOrd="0" destOrd="5" presId="urn:microsoft.com/office/officeart/2005/8/layout/list1"/>
    <dgm:cxn modelId="{66F1A5DF-C3D0-4C7C-AB9E-563145A3F2DB}" type="presOf" srcId="{503CAA97-8D3C-42CD-9A3B-444A1F5ED98C}" destId="{CA1E2BF1-B0AB-4895-B69A-2F7B3B42EF3C}" srcOrd="0" destOrd="0" presId="urn:microsoft.com/office/officeart/2005/8/layout/list1"/>
    <dgm:cxn modelId="{F000F793-BB4A-4218-BCCB-7174F2776AB6}" srcId="{39BF1797-AF98-49D0-B587-7D2FE95969A2}" destId="{23DD25D5-2087-478D-93AD-A66FDDB51AAA}" srcOrd="2" destOrd="0" parTransId="{2E6AC358-2939-4EC0-AD4E-0B863CC2D8C0}" sibTransId="{61374BCF-953B-49EC-94B9-666C933626B2}"/>
    <dgm:cxn modelId="{4BC8C310-8F1F-4381-B06D-FE84670AF41A}" srcId="{39BF1797-AF98-49D0-B587-7D2FE95969A2}" destId="{AD9D53E4-31BD-49B1-AF2D-EC315466C665}" srcOrd="5" destOrd="0" parTransId="{BFFA82BF-2109-4F64-90E6-FC9248B12ECB}" sibTransId="{F800B0F2-D570-462F-9761-251F4E51A31D}"/>
    <dgm:cxn modelId="{6292F75D-8DB3-4A57-8366-67DB5EE4A9E6}" type="presOf" srcId="{6702E3E8-726A-49F3-BB82-090F8F754670}" destId="{CA1E2BF1-B0AB-4895-B69A-2F7B3B42EF3C}" srcOrd="0" destOrd="1" presId="urn:microsoft.com/office/officeart/2005/8/layout/list1"/>
    <dgm:cxn modelId="{0FA3202F-735F-4DDD-8245-02F43F1F1EB8}" type="presOf" srcId="{E596CD55-8F66-43AD-A54B-5EEF64D4115C}" destId="{CA1E2BF1-B0AB-4895-B69A-2F7B3B42EF3C}" srcOrd="0" destOrd="3" presId="urn:microsoft.com/office/officeart/2005/8/layout/list1"/>
    <dgm:cxn modelId="{85E26419-D3D0-4CED-B5AB-8D2FE8CE1544}" type="presOf" srcId="{8722A5F9-14D6-4CE9-8029-B2CF02479303}" destId="{F3E948EE-4371-45E5-A293-95F38FE809F0}" srcOrd="0" destOrd="0" presId="urn:microsoft.com/office/officeart/2005/8/layout/list1"/>
    <dgm:cxn modelId="{44AF8B65-4C73-45B8-8B4D-16AAB4395DB1}" srcId="{39BF1797-AF98-49D0-B587-7D2FE95969A2}" destId="{E596CD55-8F66-43AD-A54B-5EEF64D4115C}" srcOrd="3" destOrd="0" parTransId="{2A21BE6C-67F0-4B09-84F3-7AD330BE3BEA}" sibTransId="{C27D0183-1EB3-4794-AFCD-19E35DCDCD7F}"/>
    <dgm:cxn modelId="{2A19F4CD-69A0-43DD-BBA8-C1021454C677}" srcId="{39BF1797-AF98-49D0-B587-7D2FE95969A2}" destId="{6702E3E8-726A-49F3-BB82-090F8F754670}" srcOrd="1" destOrd="0" parTransId="{953CAF1A-515B-40A7-8FB5-CE154EE31A89}" sibTransId="{F9F5D280-170D-4612-97E2-832ABCB687C3}"/>
    <dgm:cxn modelId="{1EFBA235-0AE3-4F53-809D-DFA222FAF106}" type="presOf" srcId="{39BF1797-AF98-49D0-B587-7D2FE95969A2}" destId="{2F0261AD-2B76-42EE-9B5C-41042C74716E}" srcOrd="0" destOrd="0" presId="urn:microsoft.com/office/officeart/2005/8/layout/list1"/>
    <dgm:cxn modelId="{59777B13-5710-4123-870C-665E406FCC97}" type="presOf" srcId="{3DF8F181-7BE5-4986-96DE-9B8EE4D1E494}" destId="{CA1E2BF1-B0AB-4895-B69A-2F7B3B42EF3C}" srcOrd="0" destOrd="4" presId="urn:microsoft.com/office/officeart/2005/8/layout/list1"/>
    <dgm:cxn modelId="{4BACF65E-A002-42F9-94C5-D1497693DFFE}" type="presParOf" srcId="{F3E948EE-4371-45E5-A293-95F38FE809F0}" destId="{5036D28F-CD75-4039-839E-C1495AE813FA}" srcOrd="0" destOrd="0" presId="urn:microsoft.com/office/officeart/2005/8/layout/list1"/>
    <dgm:cxn modelId="{08D883CA-2D8A-4C57-B196-8EDB81AC0438}" type="presParOf" srcId="{5036D28F-CD75-4039-839E-C1495AE813FA}" destId="{2F0261AD-2B76-42EE-9B5C-41042C74716E}" srcOrd="0" destOrd="0" presId="urn:microsoft.com/office/officeart/2005/8/layout/list1"/>
    <dgm:cxn modelId="{92E728A9-4511-4720-AF23-D8BCEB2F26C7}" type="presParOf" srcId="{5036D28F-CD75-4039-839E-C1495AE813FA}" destId="{64E50D1E-8A31-464C-A4D7-88F5B75EF846}" srcOrd="1" destOrd="0" presId="urn:microsoft.com/office/officeart/2005/8/layout/list1"/>
    <dgm:cxn modelId="{F3BAC62B-3C84-4A3C-A185-52713FE4C845}" type="presParOf" srcId="{F3E948EE-4371-45E5-A293-95F38FE809F0}" destId="{FE413078-5672-4884-AFEC-F408EE8FB407}" srcOrd="1" destOrd="0" presId="urn:microsoft.com/office/officeart/2005/8/layout/list1"/>
    <dgm:cxn modelId="{F295FB10-A231-4C7A-A76A-301C3FC126BF}" type="presParOf" srcId="{F3E948EE-4371-45E5-A293-95F38FE809F0}" destId="{CA1E2BF1-B0AB-4895-B69A-2F7B3B42EF3C}" srcOrd="2" destOrd="0" presId="urn:microsoft.com/office/officeart/2005/8/layout/list1"/>
  </dgm:cxnLst>
  <dgm:bg/>
  <dgm:whole/>
</dgm:dataModel>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B0864C-F685-4FFD-BE36-4343730639A9}" type="datetimeFigureOut">
              <a:rPr lang="en-US" smtClean="0"/>
              <a:pPr/>
              <a:t>3/9/2008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2DDEEE-28A1-46E7-8C69-F86D1A7BF25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499EF50-2ED6-46C9-A7FA-F8E757BDF917}" type="datetimeFigureOut">
              <a:rPr lang="en-US" smtClean="0"/>
              <a:pPr/>
              <a:t>3/9/2008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2D4672A-329F-4F7A-9FF7-6E05B2C11BF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99EF50-2ED6-46C9-A7FA-F8E757BDF917}" type="datetimeFigureOut">
              <a:rPr lang="en-US" smtClean="0"/>
              <a:pPr/>
              <a:t>3/9/2008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99EF50-2ED6-46C9-A7FA-F8E757BDF917}" type="datetimeFigureOut">
              <a:rPr lang="en-US" smtClean="0"/>
              <a:pPr/>
              <a:t>3/9/2008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99EF50-2ED6-46C9-A7FA-F8E757BDF917}" type="datetimeFigureOut">
              <a:rPr lang="en-US" smtClean="0"/>
              <a:pPr/>
              <a:t>3/9/2008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499EF50-2ED6-46C9-A7FA-F8E757BDF917}" type="datetimeFigureOut">
              <a:rPr lang="en-US" smtClean="0"/>
              <a:pPr/>
              <a:t>3/9/2008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72A-329F-4F7A-9FF7-6E05B2C11BF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99EF50-2ED6-46C9-A7FA-F8E757BDF917}" type="datetimeFigureOut">
              <a:rPr lang="en-US" smtClean="0"/>
              <a:pPr/>
              <a:t>3/9/2008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499EF50-2ED6-46C9-A7FA-F8E757BDF917}" type="datetimeFigureOut">
              <a:rPr lang="en-US" smtClean="0"/>
              <a:pPr/>
              <a:t>3/9/2008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499EF50-2ED6-46C9-A7FA-F8E757BDF917}" type="datetimeFigureOut">
              <a:rPr lang="en-US" smtClean="0"/>
              <a:pPr/>
              <a:t>3/9/2008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99EF50-2ED6-46C9-A7FA-F8E757BDF917}" type="datetimeFigureOut">
              <a:rPr lang="en-US" smtClean="0"/>
              <a:pPr/>
              <a:t>3/9/2008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99EF50-2ED6-46C9-A7FA-F8E757BDF917}" type="datetimeFigureOut">
              <a:rPr lang="en-US" smtClean="0"/>
              <a:pPr/>
              <a:t>3/9/2008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499EF50-2ED6-46C9-A7FA-F8E757BDF917}" type="datetimeFigureOut">
              <a:rPr lang="en-US" smtClean="0"/>
              <a:pPr/>
              <a:t>3/9/2008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2D4672A-329F-4F7A-9FF7-6E05B2C11BF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499EF50-2ED6-46C9-A7FA-F8E757BDF917}" type="datetimeFigureOut">
              <a:rPr lang="en-US" smtClean="0"/>
              <a:pPr/>
              <a:t>3/9/2008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2D4672A-329F-4F7A-9FF7-6E05B2C11BF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Community </a:t>
            </a:r>
            <a:r>
              <a:rPr lang="en-US" dirty="0" err="1" smtClean="0"/>
              <a:t>Captioner</a:t>
            </a:r>
            <a:endParaRPr lang="en-US" dirty="0"/>
          </a:p>
        </p:txBody>
      </p:sp>
      <p:pic>
        <p:nvPicPr>
          <p:cNvPr id="4" name="Content Placeholder 3" descr="Cc.png"/>
          <p:cNvPicPr>
            <a:picLocks noGrp="1" noChangeAspect="1"/>
          </p:cNvPicPr>
          <p:nvPr>
            <p:ph idx="1"/>
          </p:nvPr>
        </p:nvPicPr>
        <p:blipFill>
          <a:blip r:embed="rId3"/>
          <a:stretch>
            <a:fillRect/>
          </a:stretch>
        </p:blipFill>
        <p:spPr>
          <a:xfrm>
            <a:off x="1828801" y="2125274"/>
            <a:ext cx="5562599" cy="418103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a:t>
            </a:r>
            <a:endParaRPr lang="en-US" dirty="0"/>
          </a:p>
        </p:txBody>
      </p:sp>
      <p:graphicFrame>
        <p:nvGraphicFramePr>
          <p:cNvPr id="4" name="Diagram 3"/>
          <p:cNvGraphicFramePr/>
          <p:nvPr/>
        </p:nvGraphicFramePr>
        <p:xfrm>
          <a:off x="533400" y="2057400"/>
          <a:ext cx="79248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a:t>
            </a:r>
            <a:endParaRPr lang="en-US" dirty="0"/>
          </a:p>
        </p:txBody>
      </p:sp>
      <p:sp>
        <p:nvSpPr>
          <p:cNvPr id="3" name="Content Placeholder 2"/>
          <p:cNvSpPr>
            <a:spLocks noGrp="1"/>
          </p:cNvSpPr>
          <p:nvPr>
            <p:ph idx="1"/>
          </p:nvPr>
        </p:nvSpPr>
        <p:spPr/>
        <p:txBody>
          <a:bodyPr/>
          <a:lstStyle/>
          <a:p>
            <a:r>
              <a:rPr lang="en-US" dirty="0" smtClean="0"/>
              <a:t>Mock Ups: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 / Milestones</a:t>
            </a:r>
            <a:endParaRPr lang="en-US" dirty="0"/>
          </a:p>
        </p:txBody>
      </p:sp>
      <p:sp>
        <p:nvSpPr>
          <p:cNvPr id="3" name="Content Placeholder 2"/>
          <p:cNvSpPr>
            <a:spLocks noGrp="1"/>
          </p:cNvSpPr>
          <p:nvPr>
            <p:ph idx="1"/>
          </p:nvPr>
        </p:nvSpPr>
        <p:spPr/>
        <p:txBody>
          <a:bodyPr/>
          <a:lstStyle/>
          <a:p>
            <a:r>
              <a:rPr lang="en-US" dirty="0" smtClean="0"/>
              <a:t>Define web services interface - </a:t>
            </a:r>
            <a:r>
              <a:rPr lang="en-US" i="1" dirty="0" smtClean="0"/>
              <a:t>DUE (March 15th)</a:t>
            </a:r>
            <a:r>
              <a:rPr lang="en-US" dirty="0" smtClean="0"/>
              <a:t> </a:t>
            </a:r>
          </a:p>
          <a:p>
            <a:r>
              <a:rPr lang="en-US" dirty="0" smtClean="0"/>
              <a:t>JavaScript function for re-writing page - </a:t>
            </a:r>
            <a:r>
              <a:rPr lang="en-US" i="1" dirty="0" smtClean="0"/>
              <a:t>DUE (March 17th)</a:t>
            </a:r>
            <a:r>
              <a:rPr lang="en-US" dirty="0" smtClean="0"/>
              <a:t> </a:t>
            </a:r>
          </a:p>
          <a:p>
            <a:r>
              <a:rPr lang="en-US" dirty="0" smtClean="0"/>
              <a:t>Web service function JavaScript - </a:t>
            </a:r>
            <a:r>
              <a:rPr lang="en-US" i="1" dirty="0" smtClean="0"/>
              <a:t>DUE (March 20th)</a:t>
            </a:r>
            <a:r>
              <a:rPr lang="en-US" dirty="0" smtClean="0"/>
              <a:t> </a:t>
            </a:r>
          </a:p>
          <a:p>
            <a:r>
              <a:rPr lang="en-US" dirty="0" smtClean="0"/>
              <a:t>Parallel Steps:</a:t>
            </a:r>
          </a:p>
          <a:p>
            <a:pPr lvl="1"/>
            <a:r>
              <a:rPr lang="en-US" dirty="0" smtClean="0"/>
              <a:t>Captioning user interface JavaScript - </a:t>
            </a:r>
            <a:r>
              <a:rPr lang="en-US" i="1" dirty="0" smtClean="0"/>
              <a:t>DUE (April 1st)</a:t>
            </a:r>
            <a:r>
              <a:rPr lang="en-US" dirty="0" smtClean="0"/>
              <a:t> </a:t>
            </a:r>
          </a:p>
          <a:p>
            <a:pPr lvl="1"/>
            <a:r>
              <a:rPr lang="en-US" dirty="0" smtClean="0"/>
              <a:t>FLV player - </a:t>
            </a:r>
            <a:r>
              <a:rPr lang="en-US" i="1" dirty="0" smtClean="0"/>
              <a:t>DUE (April 9th)</a:t>
            </a:r>
            <a:r>
              <a:rPr lang="en-US" dirty="0" smtClean="0"/>
              <a:t> </a:t>
            </a:r>
          </a:p>
          <a:p>
            <a:pPr lvl="1"/>
            <a:r>
              <a:rPr lang="en-US" dirty="0" smtClean="0"/>
              <a:t>Backend implementation - </a:t>
            </a:r>
            <a:r>
              <a:rPr lang="en-US" i="1" dirty="0" smtClean="0"/>
              <a:t>DUE (April 9th)</a:t>
            </a:r>
            <a:r>
              <a:rPr lang="en-US" dirty="0" smtClean="0"/>
              <a:t> </a:t>
            </a:r>
          </a:p>
          <a:p>
            <a:r>
              <a:rPr lang="en-US" dirty="0" smtClean="0"/>
              <a:t>JavaScript roll into Firefox extension - </a:t>
            </a:r>
            <a:r>
              <a:rPr lang="en-US" i="1" dirty="0" smtClean="0"/>
              <a:t>DUE (April 14th)</a:t>
            </a:r>
            <a:r>
              <a:rPr lang="en-US" dirty="0" smtClean="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CC</a:t>
            </a:r>
            <a:endParaRPr lang="en-US"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a:t>
            </a:r>
            <a:endParaRPr lang="en-US" dirty="0"/>
          </a:p>
        </p:txBody>
      </p:sp>
      <p:sp>
        <p:nvSpPr>
          <p:cNvPr id="3" name="Content Placeholder 2"/>
          <p:cNvSpPr>
            <a:spLocks noGrp="1"/>
          </p:cNvSpPr>
          <p:nvPr>
            <p:ph idx="1"/>
          </p:nvPr>
        </p:nvSpPr>
        <p:spPr/>
        <p:txBody>
          <a:bodyPr/>
          <a:lstStyle/>
          <a:p>
            <a:r>
              <a:rPr lang="en-US" dirty="0" smtClean="0"/>
              <a:t>Our </a:t>
            </a:r>
            <a:r>
              <a:rPr lang="en-US" dirty="0" smtClean="0"/>
              <a:t>project concept is an open source, community-driven online video closed captioning tool. This tool will help hearing impaired people experience the wealth of online “Web 2.0” media content available today with no captions. We our most likely going to scope the project to </a:t>
            </a:r>
            <a:r>
              <a:rPr lang="en-US" dirty="0" smtClean="0"/>
              <a:t>YouTube </a:t>
            </a:r>
            <a:r>
              <a:rPr lang="en-US" dirty="0" smtClean="0"/>
              <a:t>given the timeframe but it would be idea to eventually allow captioning of all types of media so our backend application will be written with this in mind.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a:t>
            </a:r>
            <a:r>
              <a:rPr lang="en-US" dirty="0" smtClean="0"/>
              <a:t>A Summary</a:t>
            </a:r>
            <a:endParaRPr lang="en-US" dirty="0"/>
          </a:p>
        </p:txBody>
      </p:sp>
      <p:sp>
        <p:nvSpPr>
          <p:cNvPr id="3" name="Content Placeholder 2"/>
          <p:cNvSpPr>
            <a:spLocks noGrp="1"/>
          </p:cNvSpPr>
          <p:nvPr>
            <p:ph idx="1"/>
          </p:nvPr>
        </p:nvSpPr>
        <p:spPr/>
        <p:txBody>
          <a:bodyPr/>
          <a:lstStyle/>
          <a:p>
            <a:r>
              <a:rPr lang="en-US" dirty="0" smtClean="0"/>
              <a:t>"Our project is a community-driven web media captioning tool, it's important because the hearing-impaired community cannot fully experience much of the “Web 2.0” video content currently available online, it's difficult because the team does not have a lot of experience with manipulating FLV media, and we are confident we can do it because we have a strong team, good design, are in the process of extensive research on the subject, and have a strong motivation to succeed."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Class Diagram</a:t>
            </a:r>
            <a:endParaRPr lang="en-US" dirty="0"/>
          </a:p>
        </p:txBody>
      </p:sp>
      <p:pic>
        <p:nvPicPr>
          <p:cNvPr id="4" name="Content Placeholder 3" descr="Class3.jpg"/>
          <p:cNvPicPr>
            <a:picLocks noGrp="1" noChangeAspect="1"/>
          </p:cNvPicPr>
          <p:nvPr>
            <p:ph idx="1"/>
          </p:nvPr>
        </p:nvPicPr>
        <p:blipFill>
          <a:blip r:embed="rId3"/>
          <a:stretch>
            <a:fillRect/>
          </a:stretch>
        </p:blipFill>
        <p:spPr>
          <a:xfrm>
            <a:off x="228600" y="1600200"/>
            <a:ext cx="4139279" cy="4525963"/>
          </a:xfrm>
        </p:spPr>
      </p:pic>
      <p:sp>
        <p:nvSpPr>
          <p:cNvPr id="5" name="TextBox 4"/>
          <p:cNvSpPr txBox="1"/>
          <p:nvPr/>
        </p:nvSpPr>
        <p:spPr>
          <a:xfrm>
            <a:off x="4495800" y="1371600"/>
            <a:ext cx="4191000" cy="1477328"/>
          </a:xfrm>
          <a:prstGeom prst="rect">
            <a:avLst/>
          </a:prstGeom>
          <a:noFill/>
        </p:spPr>
        <p:txBody>
          <a:bodyPr wrap="square" rtlCol="0">
            <a:spAutoFit/>
          </a:bodyPr>
          <a:lstStyle/>
          <a:p>
            <a:pPr>
              <a:buFont typeface="Arial" pitchFamily="34" charset="0"/>
              <a:buChar char="•"/>
            </a:pPr>
            <a:r>
              <a:rPr lang="en-US" dirty="0" smtClean="0"/>
              <a:t> Database: </a:t>
            </a:r>
          </a:p>
          <a:p>
            <a:pPr lvl="1">
              <a:buFont typeface="Arial" pitchFamily="34" charset="0"/>
              <a:buChar char="•"/>
            </a:pPr>
            <a:r>
              <a:rPr lang="en-US" dirty="0" smtClean="0"/>
              <a:t>It stores information as XML keyed by Domain name and Video ID.</a:t>
            </a:r>
          </a:p>
          <a:p>
            <a:pPr>
              <a:buFont typeface="Arial" pitchFamily="34" charset="0"/>
              <a:buChar char="•"/>
            </a:pPr>
            <a:r>
              <a:rPr lang="en-US" dirty="0" smtClean="0"/>
              <a:t>Web Services:</a:t>
            </a:r>
          </a:p>
          <a:p>
            <a:pPr lvl="1">
              <a:buFont typeface="Arial" pitchFamily="34" charset="0"/>
              <a:buChar char="•"/>
            </a:pPr>
            <a:r>
              <a:rPr lang="en-US" dirty="0" smtClean="0"/>
              <a:t>Stores and Retrieves Captions.</a:t>
            </a:r>
            <a:endParaRPr lang="en-US" dirty="0"/>
          </a:p>
        </p:txBody>
      </p:sp>
      <p:sp>
        <p:nvSpPr>
          <p:cNvPr id="6" name="TextBox 5"/>
          <p:cNvSpPr txBox="1"/>
          <p:nvPr/>
        </p:nvSpPr>
        <p:spPr>
          <a:xfrm>
            <a:off x="4495800" y="3048000"/>
            <a:ext cx="4191000" cy="2585323"/>
          </a:xfrm>
          <a:prstGeom prst="rect">
            <a:avLst/>
          </a:prstGeom>
          <a:noFill/>
        </p:spPr>
        <p:txBody>
          <a:bodyPr wrap="square" rtlCol="0">
            <a:spAutoFit/>
          </a:bodyPr>
          <a:lstStyle/>
          <a:p>
            <a:pPr>
              <a:buFont typeface="Arial" pitchFamily="34" charset="0"/>
              <a:buChar char="•"/>
            </a:pPr>
            <a:r>
              <a:rPr lang="en-US" dirty="0" smtClean="0"/>
              <a:t> Extension: </a:t>
            </a:r>
          </a:p>
          <a:p>
            <a:pPr lvl="1">
              <a:buFont typeface="Arial" pitchFamily="34" charset="0"/>
              <a:buChar char="•"/>
            </a:pPr>
            <a:r>
              <a:rPr lang="en-US" dirty="0" smtClean="0"/>
              <a:t> Rewrites the available FLV Player in line with our own.</a:t>
            </a:r>
          </a:p>
          <a:p>
            <a:pPr lvl="1">
              <a:buFont typeface="Arial" pitchFamily="34" charset="0"/>
              <a:buChar char="•"/>
            </a:pPr>
            <a:r>
              <a:rPr lang="en-US" dirty="0"/>
              <a:t> </a:t>
            </a:r>
            <a:r>
              <a:rPr lang="en-US" dirty="0" smtClean="0"/>
              <a:t>Allows for Updating/Inserting Captions.</a:t>
            </a:r>
          </a:p>
          <a:p>
            <a:pPr lvl="1">
              <a:buFont typeface="Arial" pitchFamily="34" charset="0"/>
              <a:buChar char="•"/>
            </a:pPr>
            <a:r>
              <a:rPr lang="en-US" dirty="0" smtClean="0"/>
              <a:t> Allows for previewing the video after editing.</a:t>
            </a:r>
          </a:p>
          <a:p>
            <a:pPr lvl="1">
              <a:buFont typeface="Arial" pitchFamily="34" charset="0"/>
              <a:buChar char="•"/>
            </a:pPr>
            <a:r>
              <a:rPr lang="en-US" dirty="0"/>
              <a:t> </a:t>
            </a:r>
            <a:r>
              <a:rPr lang="en-US" dirty="0" smtClean="0"/>
              <a:t>Retrieve Caption URL from Back-End for FLV Player.</a:t>
            </a:r>
          </a:p>
        </p:txBody>
      </p:sp>
      <p:sp>
        <p:nvSpPr>
          <p:cNvPr id="7" name="TextBox 6"/>
          <p:cNvSpPr txBox="1"/>
          <p:nvPr/>
        </p:nvSpPr>
        <p:spPr>
          <a:xfrm>
            <a:off x="4495800" y="5791200"/>
            <a:ext cx="4191000" cy="923330"/>
          </a:xfrm>
          <a:prstGeom prst="rect">
            <a:avLst/>
          </a:prstGeom>
          <a:noFill/>
        </p:spPr>
        <p:txBody>
          <a:bodyPr wrap="square" rtlCol="0">
            <a:spAutoFit/>
          </a:bodyPr>
          <a:lstStyle/>
          <a:p>
            <a:pPr>
              <a:buFont typeface="Arial" pitchFamily="34" charset="0"/>
              <a:buChar char="•"/>
            </a:pPr>
            <a:r>
              <a:rPr lang="en-US" dirty="0" smtClean="0"/>
              <a:t> FLV Player </a:t>
            </a:r>
          </a:p>
          <a:p>
            <a:pPr lvl="1">
              <a:buFont typeface="Arial" pitchFamily="34" charset="0"/>
              <a:buChar char="•"/>
            </a:pPr>
            <a:r>
              <a:rPr lang="en-US" dirty="0" smtClean="0"/>
              <a:t> Allows viewing of Video along with Captions.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Deployment Diagram</a:t>
            </a:r>
            <a:endParaRPr lang="en-US" dirty="0"/>
          </a:p>
        </p:txBody>
      </p:sp>
      <p:pic>
        <p:nvPicPr>
          <p:cNvPr id="4" name="Content Placeholder 3" descr="Deployment2.jpg"/>
          <p:cNvPicPr>
            <a:picLocks noGrp="1" noChangeAspect="1"/>
          </p:cNvPicPr>
          <p:nvPr>
            <p:ph idx="1"/>
          </p:nvPr>
        </p:nvPicPr>
        <p:blipFill>
          <a:blip r:embed="rId3"/>
          <a:stretch>
            <a:fillRect/>
          </a:stretch>
        </p:blipFill>
        <p:spPr>
          <a:xfrm>
            <a:off x="1381125" y="2539206"/>
            <a:ext cx="6381750" cy="318135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DFD</a:t>
            </a:r>
            <a:endParaRPr lang="en-US" dirty="0"/>
          </a:p>
        </p:txBody>
      </p:sp>
      <p:pic>
        <p:nvPicPr>
          <p:cNvPr id="4" name="Content Placeholder 3" descr="Data_Flow_Diagram.jpg"/>
          <p:cNvPicPr>
            <a:picLocks noGrp="1" noChangeAspect="1"/>
          </p:cNvPicPr>
          <p:nvPr>
            <p:ph idx="1"/>
          </p:nvPr>
        </p:nvPicPr>
        <p:blipFill>
          <a:blip r:embed="rId3"/>
          <a:stretch>
            <a:fillRect/>
          </a:stretch>
        </p:blipFill>
        <p:spPr>
          <a:xfrm>
            <a:off x="1689779" y="1935163"/>
            <a:ext cx="5764441" cy="4389437"/>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Sequence Diagram</a:t>
            </a:r>
            <a:endParaRPr lang="en-US" dirty="0"/>
          </a:p>
        </p:txBody>
      </p:sp>
      <p:pic>
        <p:nvPicPr>
          <p:cNvPr id="4" name="Content Placeholder 3" descr="sequencediagram_1.PNG"/>
          <p:cNvPicPr>
            <a:picLocks noGrp="1" noChangeAspect="1"/>
          </p:cNvPicPr>
          <p:nvPr>
            <p:ph idx="1"/>
          </p:nvPr>
        </p:nvPicPr>
        <p:blipFill>
          <a:blip r:embed="rId3"/>
          <a:stretch>
            <a:fillRect/>
          </a:stretch>
        </p:blipFill>
        <p:spPr>
          <a:xfrm>
            <a:off x="1639200" y="1935163"/>
            <a:ext cx="5865600" cy="4389437"/>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a:t>
            </a:r>
            <a:endParaRPr lang="en-US" dirty="0"/>
          </a:p>
        </p:txBody>
      </p:sp>
      <p:graphicFrame>
        <p:nvGraphicFramePr>
          <p:cNvPr id="4" name="Diagram 3"/>
          <p:cNvGraphicFramePr/>
          <p:nvPr/>
        </p:nvGraphicFramePr>
        <p:xfrm>
          <a:off x="304800" y="1676400"/>
          <a:ext cx="83058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156</TotalTime>
  <Words>487</Words>
  <Application>Microsoft Office PowerPoint</Application>
  <PresentationFormat>On-screen Show (4:3)</PresentationFormat>
  <Paragraphs>69</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Community Captioner</vt:lpstr>
      <vt:lpstr>Team CC</vt:lpstr>
      <vt:lpstr>Concept</vt:lpstr>
      <vt:lpstr>Phase A Summary</vt:lpstr>
      <vt:lpstr>SA: Class Diagram</vt:lpstr>
      <vt:lpstr>SA: Deployment Diagram</vt:lpstr>
      <vt:lpstr>SA: DFD</vt:lpstr>
      <vt:lpstr>SA: Sequence Diagram</vt:lpstr>
      <vt:lpstr>Requirements Document</vt:lpstr>
      <vt:lpstr>Requirements Document</vt:lpstr>
      <vt:lpstr>User Interface</vt:lpstr>
      <vt:lpstr>Schedule / Milestones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Raed Shomali</dc:creator>
  <cp:lastModifiedBy>jeffrey</cp:lastModifiedBy>
  <cp:revision>36</cp:revision>
  <dcterms:created xsi:type="dcterms:W3CDTF">2008-03-09T20:35:17Z</dcterms:created>
  <dcterms:modified xsi:type="dcterms:W3CDTF">2008-03-09T23:19:40Z</dcterms:modified>
</cp:coreProperties>
</file>