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4"/>
  </p:notesMasterIdLst>
  <p:sldIdLst>
    <p:sldId id="268" r:id="rId2"/>
    <p:sldId id="269" r:id="rId3"/>
    <p:sldId id="270" r:id="rId4"/>
    <p:sldId id="257" r:id="rId5"/>
    <p:sldId id="259" r:id="rId6"/>
    <p:sldId id="275" r:id="rId7"/>
    <p:sldId id="276" r:id="rId8"/>
    <p:sldId id="260" r:id="rId9"/>
    <p:sldId id="277" r:id="rId10"/>
    <p:sldId id="261" r:id="rId11"/>
    <p:sldId id="278" r:id="rId12"/>
    <p:sldId id="262" r:id="rId13"/>
    <p:sldId id="279" r:id="rId14"/>
    <p:sldId id="280" r:id="rId15"/>
    <p:sldId id="264" r:id="rId16"/>
    <p:sldId id="265" r:id="rId17"/>
    <p:sldId id="266" r:id="rId18"/>
    <p:sldId id="272" r:id="rId19"/>
    <p:sldId id="273" r:id="rId20"/>
    <p:sldId id="274" r:id="rId21"/>
    <p:sldId id="267"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edyoo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6C7859C2-6BDC-48A0-B9E2-6CE41255A9C6}" srcId="{39BF1797-AF98-49D0-B587-7D2FE95969A2}" destId="{7973E9F7-F023-457A-B616-0300C5072C3A}" srcOrd="2" destOrd="0" parTransId="{8F4CBCF4-7048-43E0-A6A6-EF48447175EC}" sibTransId="{8860994C-7409-4A9F-BCE1-0BB2C901CC49}"/>
    <dgm:cxn modelId="{D42792C6-22C5-46BF-8793-1D07FFDC02FA}" srcId="{39BF1797-AF98-49D0-B587-7D2FE95969A2}" destId="{0CD7446A-9BA1-4526-85AF-E0857FA2A09E}" srcOrd="6" destOrd="0" parTransId="{92F15A59-929B-4DCF-A5C6-5ACC068639B2}" sibTransId="{F2B69293-7BF2-45B1-82DC-43AFAD1F16F1}"/>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3/11/2008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3/11/2008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3/11/2008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a:t>
            </a:r>
            <a:r>
              <a:rPr lang="en-US" dirty="0" smtClean="0"/>
              <a:t>Data Flow Diagram</a:t>
            </a:r>
            <a:endParaRPr lang="en-US" dirty="0"/>
          </a:p>
        </p:txBody>
      </p:sp>
      <p:pic>
        <p:nvPicPr>
          <p:cNvPr id="6" name="Content Placeholder 5" descr="dfd_1.png"/>
          <p:cNvPicPr>
            <a:picLocks noGrp="1" noChangeAspect="1"/>
          </p:cNvPicPr>
          <p:nvPr>
            <p:ph idx="1"/>
          </p:nvPr>
        </p:nvPicPr>
        <p:blipFill>
          <a:blip r:embed="rId3"/>
          <a:stretch>
            <a:fillRect/>
          </a:stretch>
        </p:blipFill>
        <p:spPr>
          <a:xfrm>
            <a:off x="152400" y="2438400"/>
            <a:ext cx="5242248" cy="3382962"/>
          </a:xfrm>
        </p:spPr>
      </p:pic>
      <p:sp>
        <p:nvSpPr>
          <p:cNvPr id="7" name="TextBox 6"/>
          <p:cNvSpPr txBox="1"/>
          <p:nvPr/>
        </p:nvSpPr>
        <p:spPr>
          <a:xfrm>
            <a:off x="5334000" y="1676400"/>
            <a:ext cx="3657600" cy="2308324"/>
          </a:xfrm>
          <a:prstGeom prst="rect">
            <a:avLst/>
          </a:prstGeom>
          <a:noFill/>
        </p:spPr>
        <p:txBody>
          <a:bodyPr wrap="square" rtlCol="0">
            <a:spAutoFit/>
          </a:bodyPr>
          <a:lstStyle/>
          <a:p>
            <a:pPr>
              <a:buFont typeface="Arial" pitchFamily="34" charset="0"/>
              <a:buChar char="•"/>
            </a:pPr>
            <a:r>
              <a:rPr lang="en-US" dirty="0" smtClean="0"/>
              <a:t> Indicates the data flow pertaining to</a:t>
            </a:r>
          </a:p>
          <a:p>
            <a:pPr lvl="1">
              <a:buFont typeface="Arial" pitchFamily="34" charset="0"/>
              <a:buChar char="•"/>
            </a:pPr>
            <a:r>
              <a:rPr lang="en-US" dirty="0" smtClean="0"/>
              <a:t>Retrieving captions</a:t>
            </a:r>
          </a:p>
          <a:p>
            <a:pPr lvl="1">
              <a:buFont typeface="Arial" pitchFamily="34" charset="0"/>
              <a:buChar char="•"/>
            </a:pPr>
            <a:r>
              <a:rPr lang="en-US" dirty="0" smtClean="0"/>
              <a:t>Retrieving rollback list</a:t>
            </a:r>
          </a:p>
          <a:p>
            <a:pPr lvl="1">
              <a:buFont typeface="Arial" pitchFamily="34" charset="0"/>
              <a:buChar char="•"/>
            </a:pPr>
            <a:r>
              <a:rPr lang="en-US" dirty="0" smtClean="0"/>
              <a:t>Preview the captioned video</a:t>
            </a:r>
          </a:p>
          <a:p>
            <a:pPr lvl="1">
              <a:buFont typeface="Arial" pitchFamily="34" charset="0"/>
              <a:buChar char="•"/>
            </a:pPr>
            <a:r>
              <a:rPr lang="en-US" dirty="0" smtClean="0"/>
              <a:t>Writing the Flash Player on    </a:t>
            </a:r>
            <a:br>
              <a:rPr lang="en-US" dirty="0" smtClean="0"/>
            </a:br>
            <a:r>
              <a:rPr lang="en-US" dirty="0" smtClean="0"/>
              <a:t>  the Browser (Website)</a:t>
            </a:r>
          </a:p>
          <a:p>
            <a:pPr lvl="1">
              <a:buFont typeface="Arial" pitchFamily="34" charset="0"/>
              <a:buChar char="•"/>
            </a:pPr>
            <a:r>
              <a:rPr lang="en-US" dirty="0" smtClean="0"/>
              <a:t>Setting the Captions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Data Flow Diagram</a:t>
            </a:r>
            <a:endParaRPr lang="en-US" dirty="0"/>
          </a:p>
        </p:txBody>
      </p:sp>
      <p:sp>
        <p:nvSpPr>
          <p:cNvPr id="5" name="TextBox 4"/>
          <p:cNvSpPr txBox="1"/>
          <p:nvPr/>
        </p:nvSpPr>
        <p:spPr>
          <a:xfrm>
            <a:off x="5105400" y="2035076"/>
            <a:ext cx="4038600" cy="2308324"/>
          </a:xfrm>
          <a:prstGeom prst="rect">
            <a:avLst/>
          </a:prstGeom>
          <a:noFill/>
        </p:spPr>
        <p:txBody>
          <a:bodyPr wrap="square" rtlCol="0">
            <a:spAutoFit/>
          </a:bodyPr>
          <a:lstStyle/>
          <a:p>
            <a:pPr>
              <a:buFont typeface="Arial" pitchFamily="34" charset="0"/>
              <a:buChar char="•"/>
            </a:pPr>
            <a:r>
              <a:rPr lang="en-US" dirty="0" smtClean="0"/>
              <a:t>Indicates the data flow pertaining to</a:t>
            </a:r>
          </a:p>
          <a:p>
            <a:pPr lvl="1">
              <a:buFont typeface="Arial" pitchFamily="34" charset="0"/>
              <a:buChar char="•"/>
            </a:pPr>
            <a:r>
              <a:rPr lang="en-US" dirty="0" smtClean="0"/>
              <a:t>Acquiring the lock on the caption</a:t>
            </a:r>
          </a:p>
          <a:p>
            <a:pPr lvl="1">
              <a:buFont typeface="Arial" pitchFamily="34" charset="0"/>
              <a:buChar char="•"/>
            </a:pPr>
            <a:r>
              <a:rPr lang="en-US" dirty="0" smtClean="0"/>
              <a:t>Releasing the lock on the caption</a:t>
            </a:r>
          </a:p>
          <a:p>
            <a:pPr lvl="1">
              <a:buFont typeface="Arial" pitchFamily="34" charset="0"/>
              <a:buChar char="•"/>
            </a:pPr>
            <a:r>
              <a:rPr lang="en-US" dirty="0" smtClean="0"/>
              <a:t>Resetting a caption to its previous </a:t>
            </a:r>
            <a:br>
              <a:rPr lang="en-US" dirty="0" smtClean="0"/>
            </a:br>
            <a:r>
              <a:rPr lang="en-US" dirty="0" smtClean="0"/>
              <a:t>  version.</a:t>
            </a:r>
          </a:p>
          <a:p>
            <a:pPr lvl="1">
              <a:buFont typeface="Arial" pitchFamily="34" charset="0"/>
              <a:buChar char="•"/>
            </a:pPr>
            <a:r>
              <a:rPr lang="en-US" dirty="0" smtClean="0"/>
              <a:t>Retrieving a version of the </a:t>
            </a:r>
            <a:br>
              <a:rPr lang="en-US" dirty="0" smtClean="0"/>
            </a:br>
            <a:r>
              <a:rPr lang="en-US" dirty="0" smtClean="0"/>
              <a:t>  caption</a:t>
            </a:r>
          </a:p>
          <a:p>
            <a:pPr lvl="1">
              <a:buFont typeface="Arial" pitchFamily="34" charset="0"/>
              <a:buChar char="•"/>
            </a:pPr>
            <a:endParaRPr lang="en-US" dirty="0"/>
          </a:p>
        </p:txBody>
      </p:sp>
      <p:pic>
        <p:nvPicPr>
          <p:cNvPr id="1026" name="Picture 2" descr="C:\Documents and Settings\Chaitanya.THEDYOOD.001\Desktop\dfd_2.PNG"/>
          <p:cNvPicPr>
            <a:picLocks noChangeAspect="1" noChangeArrowheads="1"/>
          </p:cNvPicPr>
          <p:nvPr/>
        </p:nvPicPr>
        <p:blipFill>
          <a:blip r:embed="rId2"/>
          <a:srcRect/>
          <a:stretch>
            <a:fillRect/>
          </a:stretch>
        </p:blipFill>
        <p:spPr bwMode="auto">
          <a:xfrm>
            <a:off x="609600" y="2667000"/>
            <a:ext cx="4572000" cy="33214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a:t>
            </a:r>
            <a:r>
              <a:rPr lang="en-US" dirty="0" smtClean="0"/>
              <a:t>Sequence </a:t>
            </a:r>
            <a:r>
              <a:rPr lang="en-US" dirty="0" smtClean="0"/>
              <a:t>Diagram</a:t>
            </a:r>
            <a:endParaRPr lang="en-US" dirty="0"/>
          </a:p>
        </p:txBody>
      </p:sp>
      <p:sp>
        <p:nvSpPr>
          <p:cNvPr id="5" name="Content Placeholder 4"/>
          <p:cNvSpPr>
            <a:spLocks noGrp="1"/>
          </p:cNvSpPr>
          <p:nvPr>
            <p:ph idx="1"/>
          </p:nvPr>
        </p:nvSpPr>
        <p:spPr>
          <a:xfrm>
            <a:off x="457200" y="2240279"/>
            <a:ext cx="8229600" cy="4389120"/>
          </a:xfrm>
        </p:spPr>
        <p:txBody>
          <a:bodyPr/>
          <a:lstStyle/>
          <a:p>
            <a:endParaRPr lang="en-US" dirty="0"/>
          </a:p>
        </p:txBody>
      </p:sp>
      <p:pic>
        <p:nvPicPr>
          <p:cNvPr id="2050" name="Picture 2" descr="C:\Documents and Settings\Chaitanya.THEDYOOD.001\Desktop\sequencediagram_1.PNG"/>
          <p:cNvPicPr>
            <a:picLocks noChangeAspect="1" noChangeArrowheads="1"/>
          </p:cNvPicPr>
          <p:nvPr/>
        </p:nvPicPr>
        <p:blipFill>
          <a:blip r:embed="rId3"/>
          <a:srcRect/>
          <a:stretch>
            <a:fillRect/>
          </a:stretch>
        </p:blipFill>
        <p:spPr bwMode="auto">
          <a:xfrm>
            <a:off x="472441" y="2209798"/>
            <a:ext cx="5394959" cy="4419602"/>
          </a:xfrm>
          <a:prstGeom prst="rect">
            <a:avLst/>
          </a:prstGeom>
          <a:noFill/>
        </p:spPr>
      </p:pic>
      <p:sp>
        <p:nvSpPr>
          <p:cNvPr id="7" name="TextBox 6"/>
          <p:cNvSpPr txBox="1"/>
          <p:nvPr/>
        </p:nvSpPr>
        <p:spPr>
          <a:xfrm>
            <a:off x="5943600" y="2291477"/>
            <a:ext cx="2667000" cy="2585323"/>
          </a:xfrm>
          <a:prstGeom prst="rect">
            <a:avLst/>
          </a:prstGeom>
          <a:noFill/>
        </p:spPr>
        <p:txBody>
          <a:bodyPr wrap="square" rtlCol="0">
            <a:spAutoFit/>
          </a:bodyPr>
          <a:lstStyle/>
          <a:p>
            <a:pPr>
              <a:buFont typeface="Arial" pitchFamily="34" charset="0"/>
              <a:buChar char="•"/>
            </a:pPr>
            <a:r>
              <a:rPr lang="en-US" dirty="0" smtClean="0"/>
              <a:t> Get captions for a video.</a:t>
            </a:r>
          </a:p>
          <a:p>
            <a:pPr>
              <a:buFont typeface="Arial" pitchFamily="34" charset="0"/>
              <a:buChar char="•"/>
            </a:pPr>
            <a:endParaRPr lang="en-US" dirty="0" smtClean="0"/>
          </a:p>
          <a:p>
            <a:pPr>
              <a:buFont typeface="Arial" pitchFamily="34" charset="0"/>
              <a:buChar char="•"/>
            </a:pPr>
            <a:r>
              <a:rPr lang="en-US" dirty="0" smtClean="0"/>
              <a:t> Write the Flash player on the website and play the video.</a:t>
            </a:r>
          </a:p>
          <a:p>
            <a:pPr>
              <a:buFont typeface="Arial" pitchFamily="34" charset="0"/>
              <a:buChar char="•"/>
            </a:pPr>
            <a:endParaRPr lang="en-US" dirty="0" smtClean="0"/>
          </a:p>
          <a:p>
            <a:pPr>
              <a:buFont typeface="Arial" pitchFamily="34" charset="0"/>
              <a:buChar char="•"/>
            </a:pPr>
            <a:r>
              <a:rPr lang="en-US" dirty="0" smtClean="0"/>
              <a:t>Save the caption.</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sp>
        <p:nvSpPr>
          <p:cNvPr id="5" name="Content Placeholder 4"/>
          <p:cNvSpPr>
            <a:spLocks noGrp="1"/>
          </p:cNvSpPr>
          <p:nvPr>
            <p:ph idx="1"/>
          </p:nvPr>
        </p:nvSpPr>
        <p:spPr>
          <a:xfrm>
            <a:off x="457200" y="2227217"/>
            <a:ext cx="8229600" cy="4389120"/>
          </a:xfrm>
        </p:spPr>
        <p:txBody>
          <a:bodyPr/>
          <a:lstStyle/>
          <a:p>
            <a:endParaRPr lang="en-US" dirty="0"/>
          </a:p>
        </p:txBody>
      </p:sp>
      <p:pic>
        <p:nvPicPr>
          <p:cNvPr id="3074" name="Picture 2" descr="C:\Documents and Settings\Chaitanya.THEDYOOD.001\Desktop\sequencediagram_2.png"/>
          <p:cNvPicPr>
            <a:picLocks noChangeAspect="1" noChangeArrowheads="1"/>
          </p:cNvPicPr>
          <p:nvPr/>
        </p:nvPicPr>
        <p:blipFill>
          <a:blip r:embed="rId3"/>
          <a:srcRect/>
          <a:stretch>
            <a:fillRect/>
          </a:stretch>
        </p:blipFill>
        <p:spPr bwMode="auto">
          <a:xfrm>
            <a:off x="457200" y="2209802"/>
            <a:ext cx="4957220" cy="4419598"/>
          </a:xfrm>
          <a:prstGeom prst="rect">
            <a:avLst/>
          </a:prstGeom>
          <a:noFill/>
        </p:spPr>
      </p:pic>
      <p:sp>
        <p:nvSpPr>
          <p:cNvPr id="6" name="TextBox 5"/>
          <p:cNvSpPr txBox="1"/>
          <p:nvPr/>
        </p:nvSpPr>
        <p:spPr>
          <a:xfrm>
            <a:off x="5486400" y="2272937"/>
            <a:ext cx="3048000" cy="2031325"/>
          </a:xfrm>
          <a:prstGeom prst="rect">
            <a:avLst/>
          </a:prstGeom>
          <a:noFill/>
        </p:spPr>
        <p:txBody>
          <a:bodyPr wrap="square" rtlCol="0">
            <a:spAutoFit/>
          </a:bodyPr>
          <a:lstStyle/>
          <a:p>
            <a:pPr>
              <a:buFont typeface="Arial" pitchFamily="34" charset="0"/>
              <a:buChar char="•"/>
            </a:pPr>
            <a:r>
              <a:rPr lang="en-US" dirty="0" smtClean="0"/>
              <a:t> Get Rollback list for a caption.</a:t>
            </a:r>
          </a:p>
          <a:p>
            <a:pPr>
              <a:buFont typeface="Arial" pitchFamily="34" charset="0"/>
              <a:buChar char="•"/>
            </a:pPr>
            <a:r>
              <a:rPr lang="en-US" dirty="0" smtClean="0"/>
              <a:t> Reset a caption to a previous version (</a:t>
            </a:r>
            <a:r>
              <a:rPr lang="en-US" dirty="0" err="1" smtClean="0"/>
              <a:t>UseVersion</a:t>
            </a:r>
            <a:r>
              <a:rPr lang="en-US" dirty="0" smtClean="0"/>
              <a:t>)</a:t>
            </a:r>
          </a:p>
          <a:p>
            <a:pPr>
              <a:buFont typeface="Arial" pitchFamily="34" charset="0"/>
              <a:buChar char="•"/>
            </a:pPr>
            <a:r>
              <a:rPr lang="en-US" dirty="0" smtClean="0"/>
              <a:t>Acquire Lock on a caption</a:t>
            </a:r>
          </a:p>
          <a:p>
            <a:pPr>
              <a:buFont typeface="Arial" pitchFamily="34" charset="0"/>
              <a:buChar char="•"/>
            </a:pPr>
            <a:r>
              <a:rPr lang="en-US" dirty="0" smtClean="0"/>
              <a:t>Release Lock on a caption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Sequence Diagram</a:t>
            </a:r>
            <a:endParaRPr lang="en-US" dirty="0"/>
          </a:p>
        </p:txBody>
      </p:sp>
      <p:pic>
        <p:nvPicPr>
          <p:cNvPr id="4098" name="Picture 2" descr="C:\Documents and Settings\Chaitanya.THEDYOOD.001\Desktop\sequencediagram.PNG"/>
          <p:cNvPicPr>
            <a:picLocks noChangeAspect="1" noChangeArrowheads="1"/>
          </p:cNvPicPr>
          <p:nvPr/>
        </p:nvPicPr>
        <p:blipFill>
          <a:blip r:embed="rId3"/>
          <a:srcRect/>
          <a:stretch>
            <a:fillRect/>
          </a:stretch>
        </p:blipFill>
        <p:spPr bwMode="auto">
          <a:xfrm>
            <a:off x="457200" y="2214710"/>
            <a:ext cx="5657850" cy="4414690"/>
          </a:xfrm>
          <a:prstGeom prst="rect">
            <a:avLst/>
          </a:prstGeom>
          <a:noFill/>
        </p:spPr>
      </p:pic>
      <p:sp>
        <p:nvSpPr>
          <p:cNvPr id="6" name="TextBox 5"/>
          <p:cNvSpPr txBox="1"/>
          <p:nvPr/>
        </p:nvSpPr>
        <p:spPr>
          <a:xfrm>
            <a:off x="6400800" y="2209800"/>
            <a:ext cx="2514600" cy="1477328"/>
          </a:xfrm>
          <a:prstGeom prst="rect">
            <a:avLst/>
          </a:prstGeom>
          <a:noFill/>
        </p:spPr>
        <p:txBody>
          <a:bodyPr wrap="square" rtlCol="0">
            <a:spAutoFit/>
          </a:bodyPr>
          <a:lstStyle/>
          <a:p>
            <a:pPr>
              <a:buFont typeface="Arial" pitchFamily="34" charset="0"/>
              <a:buChar char="•"/>
            </a:pPr>
            <a:r>
              <a:rPr lang="en-US" dirty="0" smtClean="0"/>
              <a:t> Get previous version of  a caption</a:t>
            </a:r>
          </a:p>
          <a:p>
            <a:pPr>
              <a:buFont typeface="Arial" pitchFamily="34" charset="0"/>
              <a:buChar char="•"/>
            </a:pPr>
            <a:endParaRPr lang="en-US" dirty="0" smtClean="0"/>
          </a:p>
          <a:p>
            <a:pPr>
              <a:buFont typeface="Arial" pitchFamily="34" charset="0"/>
              <a:buChar char="•"/>
            </a:pPr>
            <a:r>
              <a:rPr lang="en-US" dirty="0" smtClean="0"/>
              <a:t>Preview Video after captioning.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3"/>
          <a:stretch>
            <a:fillRect/>
          </a:stretch>
        </p:blipFill>
        <p:spPr>
          <a:xfrm>
            <a:off x="762000" y="990600"/>
            <a:ext cx="7543800" cy="563848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ockupEditMode1.jpg"/>
          <p:cNvPicPr>
            <a:picLocks noGrp="1" noChangeAspect="1"/>
          </p:cNvPicPr>
          <p:nvPr>
            <p:ph idx="1"/>
          </p:nvPr>
        </p:nvPicPr>
        <p:blipFill>
          <a:blip r:embed="rId3"/>
          <a:stretch>
            <a:fillRect/>
          </a:stretch>
        </p:blipFill>
        <p:spPr>
          <a:xfrm>
            <a:off x="710083" y="990600"/>
            <a:ext cx="7748117" cy="5791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2.jpg"/>
          <p:cNvPicPr>
            <a:picLocks noGrp="1" noChangeAspect="1"/>
          </p:cNvPicPr>
          <p:nvPr>
            <p:ph idx="1"/>
          </p:nvPr>
        </p:nvPicPr>
        <p:blipFill>
          <a:blip r:embed="rId3"/>
          <a:stretch>
            <a:fillRect/>
          </a:stretch>
        </p:blipFill>
        <p:spPr>
          <a:xfrm>
            <a:off x="762000" y="990600"/>
            <a:ext cx="7736940" cy="578284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March 15th</a:t>
            </a:r>
            <a:endParaRPr lang="en-US" dirty="0" smtClean="0"/>
          </a:p>
          <a:p>
            <a:r>
              <a:rPr lang="en-US" dirty="0" smtClean="0"/>
              <a:t>JavaScript function for re-writing page - </a:t>
            </a:r>
            <a:r>
              <a:rPr lang="en-US" i="1" dirty="0" smtClean="0"/>
              <a:t>March 17th</a:t>
            </a:r>
            <a:r>
              <a:rPr lang="en-US" dirty="0" smtClean="0"/>
              <a:t> </a:t>
            </a:r>
          </a:p>
          <a:p>
            <a:r>
              <a:rPr lang="en-US" dirty="0" smtClean="0"/>
              <a:t>Web service function JavaScript - </a:t>
            </a:r>
            <a:r>
              <a:rPr lang="en-US" i="1" dirty="0" smtClean="0"/>
              <a:t>March 20th</a:t>
            </a:r>
            <a:endParaRPr lang="en-US" dirty="0" smtClean="0"/>
          </a:p>
          <a:p>
            <a:r>
              <a:rPr lang="en-US" dirty="0" smtClean="0"/>
              <a:t>Parallel Steps:</a:t>
            </a:r>
          </a:p>
          <a:p>
            <a:pPr lvl="1"/>
            <a:r>
              <a:rPr lang="en-US" dirty="0" smtClean="0"/>
              <a:t>Captioning user interface JavaScript - </a:t>
            </a:r>
            <a:r>
              <a:rPr lang="en-US" i="1" dirty="0" smtClean="0"/>
              <a:t>April 1st</a:t>
            </a:r>
            <a:r>
              <a:rPr lang="en-US" dirty="0" smtClean="0"/>
              <a:t> </a:t>
            </a:r>
          </a:p>
          <a:p>
            <a:pPr lvl="1"/>
            <a:r>
              <a:rPr lang="en-US" dirty="0" smtClean="0"/>
              <a:t>Flash player - </a:t>
            </a:r>
            <a:r>
              <a:rPr lang="en-US" i="1" dirty="0" smtClean="0"/>
              <a:t>April 9th</a:t>
            </a:r>
            <a:endParaRPr lang="en-US" dirty="0" smtClean="0"/>
          </a:p>
          <a:p>
            <a:pPr lvl="1"/>
            <a:r>
              <a:rPr lang="en-US" dirty="0" smtClean="0"/>
              <a:t>Backend implementation - </a:t>
            </a:r>
            <a:r>
              <a:rPr lang="en-US" i="1" dirty="0" smtClean="0"/>
              <a:t>April 9th</a:t>
            </a:r>
            <a:r>
              <a:rPr lang="en-US" dirty="0" smtClean="0"/>
              <a:t> </a:t>
            </a:r>
          </a:p>
          <a:p>
            <a:r>
              <a:rPr lang="en-US" dirty="0" smtClean="0"/>
              <a:t>JavaScript roll into Firefox extension - </a:t>
            </a:r>
            <a:r>
              <a:rPr lang="en-US" i="1" dirty="0" smtClean="0"/>
              <a:t>April 14th</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3"/>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our most likely going to scope the project to YouTube 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a:t>
            </a:r>
            <a:r>
              <a:rPr lang="en-US" dirty="0" smtClean="0"/>
              <a:t>Class Diagram</a:t>
            </a:r>
            <a:endParaRPr lang="en-US" dirty="0"/>
          </a:p>
        </p:txBody>
      </p:sp>
      <p:pic>
        <p:nvPicPr>
          <p:cNvPr id="1026" name="Picture 2"/>
          <p:cNvPicPr>
            <a:picLocks noChangeAspect="1" noChangeArrowheads="1"/>
          </p:cNvPicPr>
          <p:nvPr/>
        </p:nvPicPr>
        <p:blipFill>
          <a:blip r:embed="rId3"/>
          <a:srcRect/>
          <a:stretch>
            <a:fillRect/>
          </a:stretch>
        </p:blipFill>
        <p:spPr bwMode="auto">
          <a:xfrm>
            <a:off x="53075" y="2514600"/>
            <a:ext cx="909092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2050" name="Picture 2"/>
          <p:cNvPicPr>
            <a:picLocks noChangeAspect="1" noChangeArrowheads="1"/>
          </p:cNvPicPr>
          <p:nvPr/>
        </p:nvPicPr>
        <p:blipFill>
          <a:blip r:embed="rId3"/>
          <a:srcRect/>
          <a:stretch>
            <a:fillRect/>
          </a:stretch>
        </p:blipFill>
        <p:spPr bwMode="auto">
          <a:xfrm>
            <a:off x="35679" y="2286000"/>
            <a:ext cx="9108321"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Class Diagram</a:t>
            </a:r>
            <a:endParaRPr lang="en-US" dirty="0"/>
          </a:p>
        </p:txBody>
      </p:sp>
      <p:pic>
        <p:nvPicPr>
          <p:cNvPr id="3074" name="Picture 2"/>
          <p:cNvPicPr>
            <a:picLocks noChangeAspect="1" noChangeArrowheads="1"/>
          </p:cNvPicPr>
          <p:nvPr/>
        </p:nvPicPr>
        <p:blipFill>
          <a:blip r:embed="rId3"/>
          <a:srcRect/>
          <a:stretch>
            <a:fillRect/>
          </a:stretch>
        </p:blipFill>
        <p:spPr bwMode="auto">
          <a:xfrm>
            <a:off x="144453" y="2743200"/>
            <a:ext cx="8999548"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a:t>
            </a:r>
            <a:r>
              <a:rPr lang="en-US" dirty="0" smtClean="0"/>
              <a:t>Deployment </a:t>
            </a:r>
            <a:r>
              <a:rPr lang="en-US" dirty="0" smtClean="0"/>
              <a:t>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Software Architecture: </a:t>
            </a:r>
            <a:br>
              <a:rPr lang="en-US" dirty="0" smtClean="0"/>
            </a:br>
            <a:r>
              <a:rPr lang="en-US" dirty="0" smtClean="0"/>
              <a:t> </a:t>
            </a:r>
            <a:r>
              <a:rPr lang="en-US" dirty="0" smtClean="0"/>
              <a:t>Database </a:t>
            </a:r>
            <a:r>
              <a:rPr lang="en-US" dirty="0" smtClean="0"/>
              <a:t>Diagram</a:t>
            </a:r>
            <a:endParaRPr lang="en-US" dirty="0"/>
          </a:p>
        </p:txBody>
      </p:sp>
      <p:pic>
        <p:nvPicPr>
          <p:cNvPr id="4098" name="Picture 2"/>
          <p:cNvPicPr>
            <a:picLocks noChangeAspect="1" noChangeArrowheads="1"/>
          </p:cNvPicPr>
          <p:nvPr/>
        </p:nvPicPr>
        <p:blipFill>
          <a:blip r:embed="rId3"/>
          <a:srcRect/>
          <a:stretch>
            <a:fillRect/>
          </a:stretch>
        </p:blipFill>
        <p:spPr bwMode="auto">
          <a:xfrm>
            <a:off x="304800" y="2362200"/>
            <a:ext cx="8484691" cy="3124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218</TotalTime>
  <Words>521</Words>
  <Application>Microsoft Office PowerPoint</Application>
  <PresentationFormat>On-screen Show (4:3)</PresentationFormat>
  <Paragraphs>97</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Community Captioner</vt:lpstr>
      <vt:lpstr>Team CC</vt:lpstr>
      <vt:lpstr>Concept</vt:lpstr>
      <vt:lpstr>Phase A Summary</vt:lpstr>
      <vt:lpstr>Software Architecture:   Class Diagram</vt:lpstr>
      <vt:lpstr>Software Architecture:   Class Diagram</vt:lpstr>
      <vt:lpstr>Software Architecture:   Class Diagram</vt:lpstr>
      <vt:lpstr>Software Architecture:   Deployment Diagram</vt:lpstr>
      <vt:lpstr>Software Architecture:   Database Diagram</vt:lpstr>
      <vt:lpstr>Software Architecture:   Data Flow Diagram</vt:lpstr>
      <vt:lpstr>Software Architecture:   Data Flow Diagram</vt:lpstr>
      <vt:lpstr>Software Architecture:   Sequence Diagram</vt:lpstr>
      <vt:lpstr>Software Architecture:   Sequence Diagram</vt:lpstr>
      <vt:lpstr>Software Architecture:   Sequence Diagram</vt:lpstr>
      <vt:lpstr>Requirements Document</vt:lpstr>
      <vt:lpstr>Requirements Document</vt:lpstr>
      <vt:lpstr>User Interface</vt:lpstr>
      <vt:lpstr>Slide 18</vt:lpstr>
      <vt:lpstr>Slide 19</vt:lpstr>
      <vt:lpstr>Slide 20</vt:lpstr>
      <vt:lpstr>Schedule / Milestones</vt:lpstr>
      <vt:lpstr>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dc5types</cp:lastModifiedBy>
  <cp:revision>68</cp:revision>
  <dcterms:created xsi:type="dcterms:W3CDTF">2008-03-09T20:35:17Z</dcterms:created>
  <dcterms:modified xsi:type="dcterms:W3CDTF">2008-03-12T04:43:41Z</dcterms:modified>
</cp:coreProperties>
</file>