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4"/>
  </p:notesMasterIdLst>
  <p:sldIdLst>
    <p:sldId id="268" r:id="rId2"/>
    <p:sldId id="269" r:id="rId3"/>
    <p:sldId id="270" r:id="rId4"/>
    <p:sldId id="257" r:id="rId5"/>
    <p:sldId id="259" r:id="rId6"/>
    <p:sldId id="275" r:id="rId7"/>
    <p:sldId id="276" r:id="rId8"/>
    <p:sldId id="260" r:id="rId9"/>
    <p:sldId id="277" r:id="rId10"/>
    <p:sldId id="261" r:id="rId11"/>
    <p:sldId id="278" r:id="rId12"/>
    <p:sldId id="262" r:id="rId13"/>
    <p:sldId id="279" r:id="rId14"/>
    <p:sldId id="280" r:id="rId15"/>
    <p:sldId id="264" r:id="rId16"/>
    <p:sldId id="265" r:id="rId17"/>
    <p:sldId id="266" r:id="rId18"/>
    <p:sldId id="272" r:id="rId19"/>
    <p:sldId id="273" r:id="rId20"/>
    <p:sldId id="274" r:id="rId21"/>
    <p:sldId id="267"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edyood"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77FEC-D5BF-479D-ACCF-F0F7BFF96E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2D40747-F688-4E5A-B839-08527787CBB2}">
      <dgm:prSet phldrT="[Text]"/>
      <dgm:spPr/>
      <dgm:t>
        <a:bodyPr/>
        <a:lstStyle/>
        <a:p>
          <a:r>
            <a:rPr lang="en-US" dirty="0" smtClean="0"/>
            <a:t>Team Lead (Amgen)</a:t>
          </a:r>
          <a:endParaRPr lang="en-US" dirty="0"/>
        </a:p>
      </dgm:t>
    </dgm:pt>
    <dgm:pt modelId="{0C76DF6F-0E98-484B-B148-3191E004D43D}" type="parTrans" cxnId="{2B658C51-2B28-4071-88AB-462723F40223}">
      <dgm:prSet/>
      <dgm:spPr/>
      <dgm:t>
        <a:bodyPr/>
        <a:lstStyle/>
        <a:p>
          <a:endParaRPr lang="en-US"/>
        </a:p>
      </dgm:t>
    </dgm:pt>
    <dgm:pt modelId="{89E61631-FBC9-4E79-BD11-E7CFEB670BEE}" type="sibTrans" cxnId="{2B658C51-2B28-4071-88AB-462723F40223}">
      <dgm:prSet/>
      <dgm:spPr/>
      <dgm:t>
        <a:bodyPr/>
        <a:lstStyle/>
        <a:p>
          <a:endParaRPr lang="en-US"/>
        </a:p>
      </dgm:t>
    </dgm:pt>
    <dgm:pt modelId="{FA5DAFA6-457E-49F6-B736-32DEAEEF077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Team Members (USC)</a:t>
          </a:r>
          <a:endParaRPr lang="en-US" dirty="0"/>
        </a:p>
      </dgm:t>
    </dgm:pt>
    <dgm:pt modelId="{4A93C994-8FB3-4DBA-9FCF-2883E33CFF16}" type="parTrans" cxnId="{EB2DE28E-542E-4E69-8EB8-F1554A3797A3}">
      <dgm:prSet/>
      <dgm:spPr/>
      <dgm:t>
        <a:bodyPr/>
        <a:lstStyle/>
        <a:p>
          <a:endParaRPr lang="en-US"/>
        </a:p>
      </dgm:t>
    </dgm:pt>
    <dgm:pt modelId="{6CED30A7-6439-4E9B-9F41-FAC4EFDCD626}" type="sibTrans" cxnId="{EB2DE28E-542E-4E69-8EB8-F1554A3797A3}">
      <dgm:prSet/>
      <dgm:spPr/>
      <dgm:t>
        <a:bodyPr/>
        <a:lstStyle/>
        <a:p>
          <a:endParaRPr lang="en-US"/>
        </a:p>
      </dgm:t>
    </dgm:pt>
    <dgm:pt modelId="{D2E69E3C-D041-497E-A784-68375FC2BA00}">
      <dgm:prSet/>
      <dgm:spPr/>
      <dgm:t>
        <a:bodyPr/>
        <a:lstStyle/>
        <a:p>
          <a:r>
            <a:rPr lang="en-US" dirty="0" smtClean="0"/>
            <a:t>Ely Lerner</a:t>
          </a:r>
          <a:endParaRPr lang="en-US" dirty="0"/>
        </a:p>
      </dgm:t>
    </dgm:pt>
    <dgm:pt modelId="{66228243-5D49-4131-B2E6-74688C1B7341}" type="parTrans" cxnId="{95901ED6-584E-4384-958D-915EEC0DF5D8}">
      <dgm:prSet/>
      <dgm:spPr/>
    </dgm:pt>
    <dgm:pt modelId="{4F7D187D-5A37-4998-947A-2642727E7293}" type="sibTrans" cxnId="{95901ED6-584E-4384-958D-915EEC0DF5D8}">
      <dgm:prSet/>
      <dgm:spPr/>
    </dgm:pt>
    <dgm:pt modelId="{D092C2F3-73F9-462E-A11B-2A8BE11D819E}">
      <dgm:prSet/>
      <dgm:spPr/>
      <dgm:t>
        <a:bodyPr/>
        <a:lstStyle/>
        <a:p>
          <a:r>
            <a:rPr lang="en-US" dirty="0" smtClean="0"/>
            <a:t>Jeffrey</a:t>
          </a:r>
          <a:r>
            <a:rPr lang="en-US" baseline="0" dirty="0" smtClean="0"/>
            <a:t> Chan</a:t>
          </a:r>
          <a:endParaRPr lang="en-US" dirty="0"/>
        </a:p>
      </dgm:t>
    </dgm:pt>
    <dgm:pt modelId="{96CFD798-9F60-43D4-99C8-6C3A50175BC3}" type="parTrans" cxnId="{944B364B-37A5-47B3-B3B3-975784C78F70}">
      <dgm:prSet/>
      <dgm:spPr/>
    </dgm:pt>
    <dgm:pt modelId="{C1616556-10D0-4C7F-B90E-43C44EE23C91}" type="sibTrans" cxnId="{944B364B-37A5-47B3-B3B3-975784C78F70}">
      <dgm:prSet/>
      <dgm:spPr/>
    </dgm:pt>
    <dgm:pt modelId="{339A064B-1535-446A-BA24-18CC65BC63E1}">
      <dgm:prSet/>
      <dgm:spPr/>
      <dgm:t>
        <a:bodyPr/>
        <a:lstStyle/>
        <a:p>
          <a:r>
            <a:rPr lang="en-US" dirty="0" err="1" smtClean="0"/>
            <a:t>Chaitanya</a:t>
          </a:r>
          <a:r>
            <a:rPr lang="en-US" dirty="0" smtClean="0"/>
            <a:t> </a:t>
          </a:r>
          <a:r>
            <a:rPr lang="en-US" dirty="0" err="1" smtClean="0"/>
            <a:t>Ramavajjala</a:t>
          </a:r>
          <a:endParaRPr lang="en-US" dirty="0"/>
        </a:p>
      </dgm:t>
    </dgm:pt>
    <dgm:pt modelId="{79B2FFFE-729E-4E46-B7B6-DAF6FD2EF3E3}" type="parTrans" cxnId="{C846C9F2-0311-4E6C-9468-6B4BADE57F52}">
      <dgm:prSet/>
      <dgm:spPr/>
    </dgm:pt>
    <dgm:pt modelId="{A6B3F353-22CD-4FFE-B1E5-0895A001D2AA}" type="sibTrans" cxnId="{C846C9F2-0311-4E6C-9468-6B4BADE57F52}">
      <dgm:prSet/>
      <dgm:spPr/>
    </dgm:pt>
    <dgm:pt modelId="{21C52058-BC9D-4543-AB6B-54CB2494D5ED}">
      <dgm:prSet/>
      <dgm:spPr/>
      <dgm:t>
        <a:bodyPr/>
        <a:lstStyle/>
        <a:p>
          <a:r>
            <a:rPr lang="en-US" dirty="0" err="1" smtClean="0"/>
            <a:t>Chetan</a:t>
          </a:r>
          <a:r>
            <a:rPr lang="en-US" dirty="0" smtClean="0"/>
            <a:t> Sharma</a:t>
          </a:r>
          <a:endParaRPr lang="en-US" dirty="0"/>
        </a:p>
      </dgm:t>
    </dgm:pt>
    <dgm:pt modelId="{5E2155F1-9F87-4338-BFC7-2AAFEF88B85B}" type="parTrans" cxnId="{6E1B8D73-9284-40D0-B592-FAC4FFE5AC85}">
      <dgm:prSet/>
      <dgm:spPr/>
    </dgm:pt>
    <dgm:pt modelId="{6C15CCA6-48F0-4E31-B08D-CDB60DE076F7}" type="sibTrans" cxnId="{6E1B8D73-9284-40D0-B592-FAC4FFE5AC85}">
      <dgm:prSet/>
      <dgm:spPr/>
    </dgm:pt>
    <dgm:pt modelId="{143934E3-6717-4DB9-9B19-71214FFE2F5F}">
      <dgm:prSet/>
      <dgm:spPr/>
      <dgm:t>
        <a:bodyPr/>
        <a:lstStyle/>
        <a:p>
          <a:r>
            <a:rPr lang="en-US" dirty="0" err="1" smtClean="0"/>
            <a:t>Raed</a:t>
          </a:r>
          <a:r>
            <a:rPr lang="en-US" dirty="0" smtClean="0"/>
            <a:t> </a:t>
          </a:r>
          <a:r>
            <a:rPr lang="en-US" dirty="0" err="1" smtClean="0"/>
            <a:t>Shomali</a:t>
          </a:r>
          <a:endParaRPr lang="en-US" dirty="0"/>
        </a:p>
      </dgm:t>
    </dgm:pt>
    <dgm:pt modelId="{F92EBAAD-B609-4EFE-A2C9-9ABFD61C2932}" type="parTrans" cxnId="{8C1B162D-DCBF-4956-85DA-1CA026952AF4}">
      <dgm:prSet/>
      <dgm:spPr/>
    </dgm:pt>
    <dgm:pt modelId="{327E5F69-0698-4CE1-B71E-BF0588CD02E7}" type="sibTrans" cxnId="{8C1B162D-DCBF-4956-85DA-1CA026952AF4}">
      <dgm:prSet/>
      <dgm:spPr/>
    </dgm:pt>
    <dgm:pt modelId="{D6F2FECF-BD31-4181-99AD-10A20906C78C}" type="pres">
      <dgm:prSet presAssocID="{E9577FEC-D5BF-479D-ACCF-F0F7BFF96E17}" presName="linear" presStyleCnt="0">
        <dgm:presLayoutVars>
          <dgm:dir/>
          <dgm:animLvl val="lvl"/>
          <dgm:resizeHandles val="exact"/>
        </dgm:presLayoutVars>
      </dgm:prSet>
      <dgm:spPr/>
      <dgm:t>
        <a:bodyPr/>
        <a:lstStyle/>
        <a:p>
          <a:endParaRPr lang="en-US"/>
        </a:p>
      </dgm:t>
    </dgm:pt>
    <dgm:pt modelId="{CB709A83-D005-497C-B01D-2909A77E0E3A}" type="pres">
      <dgm:prSet presAssocID="{32D40747-F688-4E5A-B839-08527787CBB2}" presName="parentLin" presStyleCnt="0"/>
      <dgm:spPr/>
    </dgm:pt>
    <dgm:pt modelId="{4A3DF150-CAC8-406A-A874-BBD218C3F887}" type="pres">
      <dgm:prSet presAssocID="{32D40747-F688-4E5A-B839-08527787CBB2}" presName="parentLeftMargin" presStyleLbl="node1" presStyleIdx="0" presStyleCnt="2"/>
      <dgm:spPr/>
      <dgm:t>
        <a:bodyPr/>
        <a:lstStyle/>
        <a:p>
          <a:endParaRPr lang="en-US"/>
        </a:p>
      </dgm:t>
    </dgm:pt>
    <dgm:pt modelId="{186FC912-8FD6-45F1-9B46-E818AAAF259D}" type="pres">
      <dgm:prSet presAssocID="{32D40747-F688-4E5A-B839-08527787CBB2}" presName="parentText" presStyleLbl="node1" presStyleIdx="0" presStyleCnt="2">
        <dgm:presLayoutVars>
          <dgm:chMax val="0"/>
          <dgm:bulletEnabled val="1"/>
        </dgm:presLayoutVars>
      </dgm:prSet>
      <dgm:spPr/>
      <dgm:t>
        <a:bodyPr/>
        <a:lstStyle/>
        <a:p>
          <a:endParaRPr lang="en-US"/>
        </a:p>
      </dgm:t>
    </dgm:pt>
    <dgm:pt modelId="{B37EDFF7-21D5-452D-B4AA-457EAB68970B}" type="pres">
      <dgm:prSet presAssocID="{32D40747-F688-4E5A-B839-08527787CBB2}" presName="negativeSpace" presStyleCnt="0"/>
      <dgm:spPr/>
    </dgm:pt>
    <dgm:pt modelId="{1809CE72-AED7-4380-9F32-7F516ADA3C8E}" type="pres">
      <dgm:prSet presAssocID="{32D40747-F688-4E5A-B839-08527787CBB2}" presName="childText" presStyleLbl="conFgAcc1" presStyleIdx="0" presStyleCnt="2">
        <dgm:presLayoutVars>
          <dgm:bulletEnabled val="1"/>
        </dgm:presLayoutVars>
      </dgm:prSet>
      <dgm:spPr/>
      <dgm:t>
        <a:bodyPr/>
        <a:lstStyle/>
        <a:p>
          <a:endParaRPr lang="en-US"/>
        </a:p>
      </dgm:t>
    </dgm:pt>
    <dgm:pt modelId="{539BD620-9A58-430F-9DDB-58CA364ACCB8}" type="pres">
      <dgm:prSet presAssocID="{89E61631-FBC9-4E79-BD11-E7CFEB670BEE}" presName="spaceBetweenRectangles" presStyleCnt="0"/>
      <dgm:spPr/>
    </dgm:pt>
    <dgm:pt modelId="{30010488-AF56-428B-8C34-AE0149D1A8B7}" type="pres">
      <dgm:prSet presAssocID="{FA5DAFA6-457E-49F6-B736-32DEAEEF0772}" presName="parentLin" presStyleCnt="0"/>
      <dgm:spPr/>
    </dgm:pt>
    <dgm:pt modelId="{0DD03D7D-FAC1-481A-978E-0FC316677580}" type="pres">
      <dgm:prSet presAssocID="{FA5DAFA6-457E-49F6-B736-32DEAEEF0772}" presName="parentLeftMargin" presStyleLbl="node1" presStyleIdx="0" presStyleCnt="2"/>
      <dgm:spPr/>
      <dgm:t>
        <a:bodyPr/>
        <a:lstStyle/>
        <a:p>
          <a:endParaRPr lang="en-US"/>
        </a:p>
      </dgm:t>
    </dgm:pt>
    <dgm:pt modelId="{E628782C-B0E1-45ED-B07B-2160F6D196E3}" type="pres">
      <dgm:prSet presAssocID="{FA5DAFA6-457E-49F6-B736-32DEAEEF0772}" presName="parentText" presStyleLbl="node1" presStyleIdx="1" presStyleCnt="2">
        <dgm:presLayoutVars>
          <dgm:chMax val="0"/>
          <dgm:bulletEnabled val="1"/>
        </dgm:presLayoutVars>
      </dgm:prSet>
      <dgm:spPr/>
      <dgm:t>
        <a:bodyPr/>
        <a:lstStyle/>
        <a:p>
          <a:endParaRPr lang="en-US"/>
        </a:p>
      </dgm:t>
    </dgm:pt>
    <dgm:pt modelId="{4ABCE0E6-B504-437D-B5FA-302A947C6741}" type="pres">
      <dgm:prSet presAssocID="{FA5DAFA6-457E-49F6-B736-32DEAEEF0772}" presName="negativeSpace" presStyleCnt="0"/>
      <dgm:spPr/>
    </dgm:pt>
    <dgm:pt modelId="{AF0087CF-9BEC-4741-875B-B425D667BB5A}" type="pres">
      <dgm:prSet presAssocID="{FA5DAFA6-457E-49F6-B736-32DEAEEF0772}" presName="childText" presStyleLbl="conFgAcc1" presStyleIdx="1" presStyleCnt="2">
        <dgm:presLayoutVars>
          <dgm:bulletEnabled val="1"/>
        </dgm:presLayoutVars>
      </dgm:prSet>
      <dgm:spPr/>
      <dgm:t>
        <a:bodyPr/>
        <a:lstStyle/>
        <a:p>
          <a:endParaRPr lang="en-US"/>
        </a:p>
      </dgm:t>
    </dgm:pt>
  </dgm:ptLst>
  <dgm:cxnLst>
    <dgm:cxn modelId="{0EC46556-402C-461E-AAA5-A8BE8496313F}" type="presOf" srcId="{FA5DAFA6-457E-49F6-B736-32DEAEEF0772}" destId="{0DD03D7D-FAC1-481A-978E-0FC316677580}" srcOrd="0" destOrd="0" presId="urn:microsoft.com/office/officeart/2005/8/layout/list1"/>
    <dgm:cxn modelId="{1624F4C0-3F40-4D55-80E1-14D3294DD640}" type="presOf" srcId="{21C52058-BC9D-4543-AB6B-54CB2494D5ED}" destId="{AF0087CF-9BEC-4741-875B-B425D667BB5A}" srcOrd="0" destOrd="2" presId="urn:microsoft.com/office/officeart/2005/8/layout/list1"/>
    <dgm:cxn modelId="{6E1B8D73-9284-40D0-B592-FAC4FFE5AC85}" srcId="{FA5DAFA6-457E-49F6-B736-32DEAEEF0772}" destId="{21C52058-BC9D-4543-AB6B-54CB2494D5ED}" srcOrd="2" destOrd="0" parTransId="{5E2155F1-9F87-4338-BFC7-2AAFEF88B85B}" sibTransId="{6C15CCA6-48F0-4E31-B08D-CDB60DE076F7}"/>
    <dgm:cxn modelId="{EB2DE28E-542E-4E69-8EB8-F1554A3797A3}" srcId="{E9577FEC-D5BF-479D-ACCF-F0F7BFF96E17}" destId="{FA5DAFA6-457E-49F6-B736-32DEAEEF0772}" srcOrd="1" destOrd="0" parTransId="{4A93C994-8FB3-4DBA-9FCF-2883E33CFF16}" sibTransId="{6CED30A7-6439-4E9B-9F41-FAC4EFDCD626}"/>
    <dgm:cxn modelId="{64ED0061-6058-4F8B-BF68-838468947E1C}" type="presOf" srcId="{D092C2F3-73F9-462E-A11B-2A8BE11D819E}" destId="{AF0087CF-9BEC-4741-875B-B425D667BB5A}" srcOrd="0" destOrd="0" presId="urn:microsoft.com/office/officeart/2005/8/layout/list1"/>
    <dgm:cxn modelId="{944B364B-37A5-47B3-B3B3-975784C78F70}" srcId="{FA5DAFA6-457E-49F6-B736-32DEAEEF0772}" destId="{D092C2F3-73F9-462E-A11B-2A8BE11D819E}" srcOrd="0" destOrd="0" parTransId="{96CFD798-9F60-43D4-99C8-6C3A50175BC3}" sibTransId="{C1616556-10D0-4C7F-B90E-43C44EE23C91}"/>
    <dgm:cxn modelId="{95901ED6-584E-4384-958D-915EEC0DF5D8}" srcId="{32D40747-F688-4E5A-B839-08527787CBB2}" destId="{D2E69E3C-D041-497E-A784-68375FC2BA00}" srcOrd="0" destOrd="0" parTransId="{66228243-5D49-4131-B2E6-74688C1B7341}" sibTransId="{4F7D187D-5A37-4998-947A-2642727E7293}"/>
    <dgm:cxn modelId="{59F53E74-2B2A-4B59-9622-F9D24C26E238}" type="presOf" srcId="{32D40747-F688-4E5A-B839-08527787CBB2}" destId="{186FC912-8FD6-45F1-9B46-E818AAAF259D}" srcOrd="1" destOrd="0" presId="urn:microsoft.com/office/officeart/2005/8/layout/list1"/>
    <dgm:cxn modelId="{B72E1728-51CB-40D1-ACFE-ECD676D0D26E}" type="presOf" srcId="{143934E3-6717-4DB9-9B19-71214FFE2F5F}" destId="{AF0087CF-9BEC-4741-875B-B425D667BB5A}" srcOrd="0" destOrd="3" presId="urn:microsoft.com/office/officeart/2005/8/layout/list1"/>
    <dgm:cxn modelId="{BDB871A1-7206-4FFA-BF83-351EF6FC7FD1}" type="presOf" srcId="{339A064B-1535-446A-BA24-18CC65BC63E1}" destId="{AF0087CF-9BEC-4741-875B-B425D667BB5A}" srcOrd="0" destOrd="1" presId="urn:microsoft.com/office/officeart/2005/8/layout/list1"/>
    <dgm:cxn modelId="{A19CBEB4-0423-4B42-AAF5-1163758A9CFC}" type="presOf" srcId="{FA5DAFA6-457E-49F6-B736-32DEAEEF0772}" destId="{E628782C-B0E1-45ED-B07B-2160F6D196E3}" srcOrd="1" destOrd="0" presId="urn:microsoft.com/office/officeart/2005/8/layout/list1"/>
    <dgm:cxn modelId="{8C1B162D-DCBF-4956-85DA-1CA026952AF4}" srcId="{FA5DAFA6-457E-49F6-B736-32DEAEEF0772}" destId="{143934E3-6717-4DB9-9B19-71214FFE2F5F}" srcOrd="3" destOrd="0" parTransId="{F92EBAAD-B609-4EFE-A2C9-9ABFD61C2932}" sibTransId="{327E5F69-0698-4CE1-B71E-BF0588CD02E7}"/>
    <dgm:cxn modelId="{2B658C51-2B28-4071-88AB-462723F40223}" srcId="{E9577FEC-D5BF-479D-ACCF-F0F7BFF96E17}" destId="{32D40747-F688-4E5A-B839-08527787CBB2}" srcOrd="0" destOrd="0" parTransId="{0C76DF6F-0E98-484B-B148-3191E004D43D}" sibTransId="{89E61631-FBC9-4E79-BD11-E7CFEB670BEE}"/>
    <dgm:cxn modelId="{4920E1BD-4ECE-45DE-AA39-3B21D0A941E8}" type="presOf" srcId="{D2E69E3C-D041-497E-A784-68375FC2BA00}" destId="{1809CE72-AED7-4380-9F32-7F516ADA3C8E}" srcOrd="0" destOrd="0" presId="urn:microsoft.com/office/officeart/2005/8/layout/list1"/>
    <dgm:cxn modelId="{743311F2-5630-4B11-A329-61371364A550}" type="presOf" srcId="{E9577FEC-D5BF-479D-ACCF-F0F7BFF96E17}" destId="{D6F2FECF-BD31-4181-99AD-10A20906C78C}" srcOrd="0" destOrd="0" presId="urn:microsoft.com/office/officeart/2005/8/layout/list1"/>
    <dgm:cxn modelId="{C846C9F2-0311-4E6C-9468-6B4BADE57F52}" srcId="{FA5DAFA6-457E-49F6-B736-32DEAEEF0772}" destId="{339A064B-1535-446A-BA24-18CC65BC63E1}" srcOrd="1" destOrd="0" parTransId="{79B2FFFE-729E-4E46-B7B6-DAF6FD2EF3E3}" sibTransId="{A6B3F353-22CD-4FFE-B1E5-0895A001D2AA}"/>
    <dgm:cxn modelId="{B2EED6A0-2796-4668-BFA5-122D26394AC6}" type="presOf" srcId="{32D40747-F688-4E5A-B839-08527787CBB2}" destId="{4A3DF150-CAC8-406A-A874-BBD218C3F887}" srcOrd="0" destOrd="0" presId="urn:microsoft.com/office/officeart/2005/8/layout/list1"/>
    <dgm:cxn modelId="{CFC3F76D-F4E8-4703-BF79-3698CC6AA383}" type="presParOf" srcId="{D6F2FECF-BD31-4181-99AD-10A20906C78C}" destId="{CB709A83-D005-497C-B01D-2909A77E0E3A}" srcOrd="0" destOrd="0" presId="urn:microsoft.com/office/officeart/2005/8/layout/list1"/>
    <dgm:cxn modelId="{8B739A70-DC9E-4F04-AD51-F0754AC0B57C}" type="presParOf" srcId="{CB709A83-D005-497C-B01D-2909A77E0E3A}" destId="{4A3DF150-CAC8-406A-A874-BBD218C3F887}" srcOrd="0" destOrd="0" presId="urn:microsoft.com/office/officeart/2005/8/layout/list1"/>
    <dgm:cxn modelId="{D88E2C58-9464-4452-8F6B-1AF05BC5B866}" type="presParOf" srcId="{CB709A83-D005-497C-B01D-2909A77E0E3A}" destId="{186FC912-8FD6-45F1-9B46-E818AAAF259D}" srcOrd="1" destOrd="0" presId="urn:microsoft.com/office/officeart/2005/8/layout/list1"/>
    <dgm:cxn modelId="{BDFABEDD-85B5-4AB3-9DF9-48A331DE3BAC}" type="presParOf" srcId="{D6F2FECF-BD31-4181-99AD-10A20906C78C}" destId="{B37EDFF7-21D5-452D-B4AA-457EAB68970B}" srcOrd="1" destOrd="0" presId="urn:microsoft.com/office/officeart/2005/8/layout/list1"/>
    <dgm:cxn modelId="{60932AB2-67A5-4FDC-BA24-F14BCE00758B}" type="presParOf" srcId="{D6F2FECF-BD31-4181-99AD-10A20906C78C}" destId="{1809CE72-AED7-4380-9F32-7F516ADA3C8E}" srcOrd="2" destOrd="0" presId="urn:microsoft.com/office/officeart/2005/8/layout/list1"/>
    <dgm:cxn modelId="{048D4787-A253-4BF8-B9C4-A032A5164501}" type="presParOf" srcId="{D6F2FECF-BD31-4181-99AD-10A20906C78C}" destId="{539BD620-9A58-430F-9DDB-58CA364ACCB8}" srcOrd="3" destOrd="0" presId="urn:microsoft.com/office/officeart/2005/8/layout/list1"/>
    <dgm:cxn modelId="{2EE9B15B-E444-498D-ABD3-1DC849352B7E}" type="presParOf" srcId="{D6F2FECF-BD31-4181-99AD-10A20906C78C}" destId="{30010488-AF56-428B-8C34-AE0149D1A8B7}" srcOrd="4" destOrd="0" presId="urn:microsoft.com/office/officeart/2005/8/layout/list1"/>
    <dgm:cxn modelId="{A70691A9-1FB4-4877-9AAF-8B3AC405A9C2}" type="presParOf" srcId="{30010488-AF56-428B-8C34-AE0149D1A8B7}" destId="{0DD03D7D-FAC1-481A-978E-0FC316677580}" srcOrd="0" destOrd="0" presId="urn:microsoft.com/office/officeart/2005/8/layout/list1"/>
    <dgm:cxn modelId="{0DD79D23-ABAA-4339-9DD5-3E78FFFFDB4F}" type="presParOf" srcId="{30010488-AF56-428B-8C34-AE0149D1A8B7}" destId="{E628782C-B0E1-45ED-B07B-2160F6D196E3}" srcOrd="1" destOrd="0" presId="urn:microsoft.com/office/officeart/2005/8/layout/list1"/>
    <dgm:cxn modelId="{3DA019AC-2F12-4D97-A538-E59C6C1D701E}" type="presParOf" srcId="{D6F2FECF-BD31-4181-99AD-10A20906C78C}" destId="{4ABCE0E6-B504-437D-B5FA-302A947C6741}" srcOrd="5" destOrd="0" presId="urn:microsoft.com/office/officeart/2005/8/layout/list1"/>
    <dgm:cxn modelId="{C020BCC6-B673-4BE5-A306-B93ABA17D418}" type="presParOf" srcId="{D6F2FECF-BD31-4181-99AD-10A20906C78C}" destId="{AF0087CF-9BEC-4741-875B-B425D667BB5A}"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Back-End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Store, retrieve, modify, and delete captioned videos correctly.</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7B0F4F9E-478D-4EED-8F73-DB662091163B}">
      <dgm:prSet/>
      <dgm:spPr/>
      <dgm:t>
        <a:bodyPr/>
        <a:lstStyle/>
        <a:p>
          <a:r>
            <a:rPr lang="en-US" dirty="0" smtClean="0"/>
            <a:t>Display the captioned videos where the videos are located.</a:t>
          </a:r>
        </a:p>
      </dgm:t>
    </dgm:pt>
    <dgm:pt modelId="{282F2255-B34A-4BDD-8C14-2E7F7F37DFD6}" type="parTrans" cxnId="{93236B52-AF51-4C00-A48D-BC2FBA481EB9}">
      <dgm:prSet/>
      <dgm:spPr/>
      <dgm:t>
        <a:bodyPr/>
        <a:lstStyle/>
        <a:p>
          <a:endParaRPr lang="en-US"/>
        </a:p>
      </dgm:t>
    </dgm:pt>
    <dgm:pt modelId="{4C206C40-2E5F-4996-AF91-9A4CBFE4CC37}" type="sibTrans" cxnId="{93236B52-AF51-4C00-A48D-BC2FBA481EB9}">
      <dgm:prSet/>
      <dgm:spPr/>
      <dgm:t>
        <a:bodyPr/>
        <a:lstStyle/>
        <a:p>
          <a:endParaRPr lang="en-US"/>
        </a:p>
      </dgm:t>
    </dgm:pt>
    <dgm:pt modelId="{7973E9F7-F023-457A-B616-0300C5072C3A}">
      <dgm:prSet/>
      <dgm:spPr/>
      <dgm:t>
        <a:bodyPr/>
        <a:lstStyle/>
        <a:p>
          <a:r>
            <a:rPr lang="en-US" dirty="0" smtClean="0"/>
            <a:t>Assure caption synchronization.</a:t>
          </a:r>
        </a:p>
      </dgm:t>
    </dgm:pt>
    <dgm:pt modelId="{8F4CBCF4-7048-43E0-A6A6-EF48447175EC}" type="parTrans" cxnId="{6C7859C2-6BDC-48A0-B9E2-6CE41255A9C6}">
      <dgm:prSet/>
      <dgm:spPr/>
      <dgm:t>
        <a:bodyPr/>
        <a:lstStyle/>
        <a:p>
          <a:endParaRPr lang="en-US"/>
        </a:p>
      </dgm:t>
    </dgm:pt>
    <dgm:pt modelId="{8860994C-7409-4A9F-BCE1-0BB2C901CC49}" type="sibTrans" cxnId="{6C7859C2-6BDC-48A0-B9E2-6CE41255A9C6}">
      <dgm:prSet/>
      <dgm:spPr/>
      <dgm:t>
        <a:bodyPr/>
        <a:lstStyle/>
        <a:p>
          <a:endParaRPr lang="en-US"/>
        </a:p>
      </dgm:t>
    </dgm:pt>
    <dgm:pt modelId="{8FA0ACB3-00FB-4BBA-93DA-4CAAAF27151F}">
      <dgm:prSet/>
      <dgm:spPr/>
      <dgm:t>
        <a:bodyPr/>
        <a:lstStyle/>
        <a:p>
          <a:r>
            <a:rPr lang="en-US" dirty="0" smtClean="0"/>
            <a:t>Not allow for automated spamming.</a:t>
          </a:r>
        </a:p>
      </dgm:t>
    </dgm:pt>
    <dgm:pt modelId="{FCAD73E5-4EEC-45A1-AA92-8EE545C4EA5E}" type="parTrans" cxnId="{561E0F04-FD23-4D4E-8730-8813342244D6}">
      <dgm:prSet/>
      <dgm:spPr/>
      <dgm:t>
        <a:bodyPr/>
        <a:lstStyle/>
        <a:p>
          <a:endParaRPr lang="en-US"/>
        </a:p>
      </dgm:t>
    </dgm:pt>
    <dgm:pt modelId="{65D80577-5C52-46CE-B28F-6891E38918EB}" type="sibTrans" cxnId="{561E0F04-FD23-4D4E-8730-8813342244D6}">
      <dgm:prSet/>
      <dgm:spPr/>
      <dgm:t>
        <a:bodyPr/>
        <a:lstStyle/>
        <a:p>
          <a:endParaRPr lang="en-US"/>
        </a:p>
      </dgm:t>
    </dgm:pt>
    <dgm:pt modelId="{3A1A8373-93F0-412B-B4BA-805C96D77CA1}">
      <dgm:prSet/>
      <dgm:spPr/>
      <dgm:t>
        <a:bodyPr/>
        <a:lstStyle/>
        <a:p>
          <a:r>
            <a:rPr lang="en-US" dirty="0" smtClean="0"/>
            <a:t>Presents its functionality via Web Services.</a:t>
          </a:r>
        </a:p>
      </dgm:t>
    </dgm:pt>
    <dgm:pt modelId="{28A8909A-A266-43A5-AF39-E13B51A0BB07}" type="parTrans" cxnId="{AEFF315C-69F8-4D21-B004-55953805E34D}">
      <dgm:prSet/>
      <dgm:spPr/>
      <dgm:t>
        <a:bodyPr/>
        <a:lstStyle/>
        <a:p>
          <a:endParaRPr lang="en-US"/>
        </a:p>
      </dgm:t>
    </dgm:pt>
    <dgm:pt modelId="{8648FEFC-0A6B-4E3A-8591-42F74125DE6F}" type="sibTrans" cxnId="{AEFF315C-69F8-4D21-B004-55953805E34D}">
      <dgm:prSet/>
      <dgm:spPr/>
      <dgm:t>
        <a:bodyPr/>
        <a:lstStyle/>
        <a:p>
          <a:endParaRPr lang="en-US"/>
        </a:p>
      </dgm:t>
    </dgm:pt>
    <dgm:pt modelId="{87BB7EE1-4D29-4CCA-B372-B95AED09D489}">
      <dgm:prSet/>
      <dgm:spPr/>
      <dgm:t>
        <a:bodyPr/>
        <a:lstStyle/>
        <a:p>
          <a:r>
            <a:rPr lang="en-US" dirty="0" smtClean="0"/>
            <a:t>Assure that only one user can work on captioning a specific video at a given time.</a:t>
          </a:r>
        </a:p>
      </dgm:t>
    </dgm:pt>
    <dgm:pt modelId="{5237AE63-7B85-4892-86EB-A039B1AB1B71}" type="parTrans" cxnId="{35A8002B-103D-44EB-BB02-07E8356EECF8}">
      <dgm:prSet/>
      <dgm:spPr/>
      <dgm:t>
        <a:bodyPr/>
        <a:lstStyle/>
        <a:p>
          <a:endParaRPr lang="en-US"/>
        </a:p>
      </dgm:t>
    </dgm:pt>
    <dgm:pt modelId="{51B13E36-5F59-4500-A041-7E6C48A16975}" type="sibTrans" cxnId="{35A8002B-103D-44EB-BB02-07E8356EECF8}">
      <dgm:prSet/>
      <dgm:spPr/>
      <dgm:t>
        <a:bodyPr/>
        <a:lstStyle/>
        <a:p>
          <a:endParaRPr lang="en-US"/>
        </a:p>
      </dgm:t>
    </dgm:pt>
    <dgm:pt modelId="{0CD7446A-9BA1-4526-85AF-E0857FA2A09E}">
      <dgm:prSet/>
      <dgm:spPr/>
      <dgm:t>
        <a:bodyPr/>
        <a:lstStyle/>
        <a:p>
          <a:r>
            <a:rPr lang="en-US" dirty="0" smtClean="0"/>
            <a:t>Store previous caption versions.</a:t>
          </a:r>
        </a:p>
      </dgm:t>
    </dgm:pt>
    <dgm:pt modelId="{92F15A59-929B-4DCF-A5C6-5ACC068639B2}" type="parTrans" cxnId="{D42792C6-22C5-46BF-8793-1D07FFDC02FA}">
      <dgm:prSet/>
      <dgm:spPr/>
      <dgm:t>
        <a:bodyPr/>
        <a:lstStyle/>
        <a:p>
          <a:endParaRPr lang="en-US"/>
        </a:p>
      </dgm:t>
    </dgm:pt>
    <dgm:pt modelId="{F2B69293-7BF2-45B1-82DC-43AFAD1F16F1}" type="sibTrans" cxnId="{D42792C6-22C5-46BF-8793-1D07FFDC02FA}">
      <dgm:prSet/>
      <dgm:spPr/>
      <dgm:t>
        <a:bodyPr/>
        <a:lstStyle/>
        <a:p>
          <a:endParaRPr lang="en-US"/>
        </a:p>
      </dgm:t>
    </dgm:pt>
    <dgm:pt modelId="{38A9EB49-481C-4EA6-A845-E9C8E8E1E544}">
      <dgm:prSet/>
      <dgm:spPr/>
      <dgm:t>
        <a:bodyPr/>
        <a:lstStyle/>
        <a:p>
          <a:r>
            <a:rPr lang="en-US" dirty="0" smtClean="0"/>
            <a:t>Retrieve a list of previous versions.</a:t>
          </a:r>
        </a:p>
      </dgm:t>
    </dgm:pt>
    <dgm:pt modelId="{3EB4D554-6EAC-49E0-B5A3-1666E7473029}" type="parTrans" cxnId="{5815EABC-04BE-491E-9D46-907267B19B93}">
      <dgm:prSet/>
      <dgm:spPr/>
      <dgm:t>
        <a:bodyPr/>
        <a:lstStyle/>
        <a:p>
          <a:endParaRPr lang="en-US"/>
        </a:p>
      </dgm:t>
    </dgm:pt>
    <dgm:pt modelId="{64EC4285-3C46-4A9D-A7AA-D6E99B5D3B3C}" type="sibTrans" cxnId="{5815EABC-04BE-491E-9D46-907267B19B93}">
      <dgm:prSet/>
      <dgm:spPr/>
      <dgm:t>
        <a:bodyPr/>
        <a:lstStyle/>
        <a:p>
          <a:endParaRPr lang="en-US"/>
        </a:p>
      </dgm:t>
    </dgm:pt>
    <dgm:pt modelId="{FFCCCDC9-8BD7-4070-8BB1-F49AA4C0621F}">
      <dgm:prSet/>
      <dgm:spPr/>
      <dgm:t>
        <a:bodyPr/>
        <a:lstStyle/>
        <a:p>
          <a:r>
            <a:rPr lang="en-US" dirty="0" smtClean="0"/>
            <a:t>Revert to a previous version.</a:t>
          </a:r>
        </a:p>
      </dgm:t>
    </dgm:pt>
    <dgm:pt modelId="{B0B6DEED-2D2D-49D8-ADB5-DDAC3CF719BA}" type="parTrans" cxnId="{04CEC6D5-46D6-435C-8EBE-00E31ABDF58D}">
      <dgm:prSet/>
      <dgm:spPr/>
      <dgm:t>
        <a:bodyPr/>
        <a:lstStyle/>
        <a:p>
          <a:endParaRPr lang="en-US"/>
        </a:p>
      </dgm:t>
    </dgm:pt>
    <dgm:pt modelId="{952BAB00-ED01-4E6D-A4C0-2F9D9BE55E81}" type="sibTrans" cxnId="{04CEC6D5-46D6-435C-8EBE-00E31ABDF58D}">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AB10CAF6-E4CD-4E8A-A7AC-8B1E8744C747}" type="presOf" srcId="{0CD7446A-9BA1-4526-85AF-E0857FA2A09E}" destId="{CA1E2BF1-B0AB-4895-B69A-2F7B3B42EF3C}" srcOrd="0" destOrd="6" presId="urn:microsoft.com/office/officeart/2005/8/layout/list1"/>
    <dgm:cxn modelId="{94689744-2527-497E-A0D2-3DFE53CDCC48}" type="presOf" srcId="{87BB7EE1-4D29-4CCA-B372-B95AED09D489}" destId="{CA1E2BF1-B0AB-4895-B69A-2F7B3B42EF3C}" srcOrd="0" destOrd="5" presId="urn:microsoft.com/office/officeart/2005/8/layout/list1"/>
    <dgm:cxn modelId="{2A7B574D-4120-42D5-8871-A79FF3B4AD34}" srcId="{39BF1797-AF98-49D0-B587-7D2FE95969A2}" destId="{503CAA97-8D3C-42CD-9A3B-444A1F5ED98C}" srcOrd="0" destOrd="0" parTransId="{BF4B4505-4A47-412F-AF57-D908D859F72A}" sibTransId="{E5D42D31-2624-45A6-BC87-B81BFF956858}"/>
    <dgm:cxn modelId="{5815EABC-04BE-491E-9D46-907267B19B93}" srcId="{39BF1797-AF98-49D0-B587-7D2FE95969A2}" destId="{38A9EB49-481C-4EA6-A845-E9C8E8E1E544}" srcOrd="7" destOrd="0" parTransId="{3EB4D554-6EAC-49E0-B5A3-1666E7473029}" sibTransId="{64EC4285-3C46-4A9D-A7AA-D6E99B5D3B3C}"/>
    <dgm:cxn modelId="{B78797E4-AF57-4FA4-AABF-7725F2132ECD}" type="presOf" srcId="{39BF1797-AF98-49D0-B587-7D2FE95969A2}" destId="{64E50D1E-8A31-464C-A4D7-88F5B75EF846}" srcOrd="1" destOrd="0" presId="urn:microsoft.com/office/officeart/2005/8/layout/list1"/>
    <dgm:cxn modelId="{B8903EE4-5A9E-40D4-A788-9801C4EDEFC3}" type="presOf" srcId="{3A1A8373-93F0-412B-B4BA-805C96D77CA1}" destId="{CA1E2BF1-B0AB-4895-B69A-2F7B3B42EF3C}" srcOrd="0" destOrd="4" presId="urn:microsoft.com/office/officeart/2005/8/layout/list1"/>
    <dgm:cxn modelId="{04CEC6D5-46D6-435C-8EBE-00E31ABDF58D}" srcId="{39BF1797-AF98-49D0-B587-7D2FE95969A2}" destId="{FFCCCDC9-8BD7-4070-8BB1-F49AA4C0621F}" srcOrd="8" destOrd="0" parTransId="{B0B6DEED-2D2D-49D8-ADB5-DDAC3CF719BA}" sibTransId="{952BAB00-ED01-4E6D-A4C0-2F9D9BE55E81}"/>
    <dgm:cxn modelId="{AEFF315C-69F8-4D21-B004-55953805E34D}" srcId="{39BF1797-AF98-49D0-B587-7D2FE95969A2}" destId="{3A1A8373-93F0-412B-B4BA-805C96D77CA1}" srcOrd="4" destOrd="0" parTransId="{28A8909A-A266-43A5-AF39-E13B51A0BB07}" sibTransId="{8648FEFC-0A6B-4E3A-8591-42F74125DE6F}"/>
    <dgm:cxn modelId="{154B3CAF-12C2-4786-BF03-E299A66BEFF9}" type="presOf" srcId="{8FA0ACB3-00FB-4BBA-93DA-4CAAAF27151F}" destId="{CA1E2BF1-B0AB-4895-B69A-2F7B3B42EF3C}" srcOrd="0" destOrd="3" presId="urn:microsoft.com/office/officeart/2005/8/layout/list1"/>
    <dgm:cxn modelId="{043BB980-B719-4A97-A617-0308712ACED0}" type="presOf" srcId="{FFCCCDC9-8BD7-4070-8BB1-F49AA4C0621F}" destId="{CA1E2BF1-B0AB-4895-B69A-2F7B3B42EF3C}" srcOrd="0" destOrd="8" presId="urn:microsoft.com/office/officeart/2005/8/layout/list1"/>
    <dgm:cxn modelId="{2BDE1690-3026-4351-9364-D3C4B0A8281E}" type="presOf" srcId="{503CAA97-8D3C-42CD-9A3B-444A1F5ED98C}" destId="{CA1E2BF1-B0AB-4895-B69A-2F7B3B42EF3C}" srcOrd="0" destOrd="0" presId="urn:microsoft.com/office/officeart/2005/8/layout/list1"/>
    <dgm:cxn modelId="{9773EA84-B4AB-40BD-AD6C-5450244DEFA7}" type="presOf" srcId="{7B0F4F9E-478D-4EED-8F73-DB662091163B}" destId="{CA1E2BF1-B0AB-4895-B69A-2F7B3B42EF3C}" srcOrd="0" destOrd="1" presId="urn:microsoft.com/office/officeart/2005/8/layout/list1"/>
    <dgm:cxn modelId="{9CD96BAF-1E8E-40BD-8C74-837254B80DE5}" type="presOf" srcId="{38A9EB49-481C-4EA6-A845-E9C8E8E1E544}" destId="{CA1E2BF1-B0AB-4895-B69A-2F7B3B42EF3C}" srcOrd="0" destOrd="7" presId="urn:microsoft.com/office/officeart/2005/8/layout/list1"/>
    <dgm:cxn modelId="{38909320-D270-4DD8-985B-2E201743930F}" type="presOf" srcId="{7973E9F7-F023-457A-B616-0300C5072C3A}" destId="{CA1E2BF1-B0AB-4895-B69A-2F7B3B42EF3C}" srcOrd="0" destOrd="2" presId="urn:microsoft.com/office/officeart/2005/8/layout/list1"/>
    <dgm:cxn modelId="{E84BB915-9E93-400B-AFDA-7EF0E3C388C9}" type="presOf" srcId="{8722A5F9-14D6-4CE9-8029-B2CF02479303}" destId="{F3E948EE-4371-45E5-A293-95F38FE809F0}" srcOrd="0" destOrd="0" presId="urn:microsoft.com/office/officeart/2005/8/layout/list1"/>
    <dgm:cxn modelId="{93236B52-AF51-4C00-A48D-BC2FBA481EB9}" srcId="{39BF1797-AF98-49D0-B587-7D2FE95969A2}" destId="{7B0F4F9E-478D-4EED-8F73-DB662091163B}" srcOrd="1" destOrd="0" parTransId="{282F2255-B34A-4BDD-8C14-2E7F7F37DFD6}" sibTransId="{4C206C40-2E5F-4996-AF91-9A4CBFE4CC37}"/>
    <dgm:cxn modelId="{D42792C6-22C5-46BF-8793-1D07FFDC02FA}" srcId="{39BF1797-AF98-49D0-B587-7D2FE95969A2}" destId="{0CD7446A-9BA1-4526-85AF-E0857FA2A09E}" srcOrd="6" destOrd="0" parTransId="{92F15A59-929B-4DCF-A5C6-5ACC068639B2}" sibTransId="{F2B69293-7BF2-45B1-82DC-43AFAD1F16F1}"/>
    <dgm:cxn modelId="{6C7859C2-6BDC-48A0-B9E2-6CE41255A9C6}" srcId="{39BF1797-AF98-49D0-B587-7D2FE95969A2}" destId="{7973E9F7-F023-457A-B616-0300C5072C3A}" srcOrd="2" destOrd="0" parTransId="{8F4CBCF4-7048-43E0-A6A6-EF48447175EC}" sibTransId="{8860994C-7409-4A9F-BCE1-0BB2C901CC49}"/>
    <dgm:cxn modelId="{561E0F04-FD23-4D4E-8730-8813342244D6}" srcId="{39BF1797-AF98-49D0-B587-7D2FE95969A2}" destId="{8FA0ACB3-00FB-4BBA-93DA-4CAAAF27151F}" srcOrd="3" destOrd="0" parTransId="{FCAD73E5-4EEC-45A1-AA92-8EE545C4EA5E}" sibTransId="{65D80577-5C52-46CE-B28F-6891E38918EB}"/>
    <dgm:cxn modelId="{35A8002B-103D-44EB-BB02-07E8356EECF8}" srcId="{39BF1797-AF98-49D0-B587-7D2FE95969A2}" destId="{87BB7EE1-4D29-4CCA-B372-B95AED09D489}" srcOrd="5" destOrd="0" parTransId="{5237AE63-7B85-4892-86EB-A039B1AB1B71}" sibTransId="{51B13E36-5F59-4500-A041-7E6C48A16975}"/>
    <dgm:cxn modelId="{A91ABE52-DAAC-4AFA-9AD1-AB1173AC23A3}" type="presOf" srcId="{39BF1797-AF98-49D0-B587-7D2FE95969A2}" destId="{2F0261AD-2B76-42EE-9B5C-41042C74716E}" srcOrd="0" destOrd="0" presId="urn:microsoft.com/office/officeart/2005/8/layout/list1"/>
    <dgm:cxn modelId="{048EC641-05BB-45B8-881B-8F90A4C7BE88}" type="presParOf" srcId="{F3E948EE-4371-45E5-A293-95F38FE809F0}" destId="{5036D28F-CD75-4039-839E-C1495AE813FA}" srcOrd="0" destOrd="0" presId="urn:microsoft.com/office/officeart/2005/8/layout/list1"/>
    <dgm:cxn modelId="{7A60DC46-97E7-41B3-97C1-CCA30D2E4C9B}" type="presParOf" srcId="{5036D28F-CD75-4039-839E-C1495AE813FA}" destId="{2F0261AD-2B76-42EE-9B5C-41042C74716E}" srcOrd="0" destOrd="0" presId="urn:microsoft.com/office/officeart/2005/8/layout/list1"/>
    <dgm:cxn modelId="{F1A22179-D303-4641-A9EE-5E55D9E6608A}" type="presParOf" srcId="{5036D28F-CD75-4039-839E-C1495AE813FA}" destId="{64E50D1E-8A31-464C-A4D7-88F5B75EF846}" srcOrd="1" destOrd="0" presId="urn:microsoft.com/office/officeart/2005/8/layout/list1"/>
    <dgm:cxn modelId="{9DE553C9-7736-440F-A0D5-7CCB52653F95}" type="presParOf" srcId="{F3E948EE-4371-45E5-A293-95F38FE809F0}" destId="{FE413078-5672-4884-AFEC-F408EE8FB407}" srcOrd="1" destOrd="0" presId="urn:microsoft.com/office/officeart/2005/8/layout/list1"/>
    <dgm:cxn modelId="{F98F4113-8B2B-4523-8F88-A4DFDF4D86F2}" type="presParOf" srcId="{F3E948EE-4371-45E5-A293-95F38FE809F0}" destId="{CA1E2BF1-B0AB-4895-B69A-2F7B3B42EF3C}"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Front-End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Load Videos</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6702E3E8-726A-49F3-BB82-090F8F754670}">
      <dgm:prSet/>
      <dgm:spPr/>
      <dgm:t>
        <a:bodyPr/>
        <a:lstStyle/>
        <a:p>
          <a:r>
            <a:rPr lang="en-US" dirty="0" smtClean="0"/>
            <a:t>Fast-forward in the video</a:t>
          </a:r>
        </a:p>
      </dgm:t>
    </dgm:pt>
    <dgm:pt modelId="{953CAF1A-515B-40A7-8FB5-CE154EE31A89}" type="parTrans" cxnId="{2A19F4CD-69A0-43DD-BBA8-C1021454C677}">
      <dgm:prSet/>
      <dgm:spPr/>
      <dgm:t>
        <a:bodyPr/>
        <a:lstStyle/>
        <a:p>
          <a:endParaRPr lang="en-US"/>
        </a:p>
      </dgm:t>
    </dgm:pt>
    <dgm:pt modelId="{F9F5D280-170D-4612-97E2-832ABCB687C3}" type="sibTrans" cxnId="{2A19F4CD-69A0-43DD-BBA8-C1021454C677}">
      <dgm:prSet/>
      <dgm:spPr/>
      <dgm:t>
        <a:bodyPr/>
        <a:lstStyle/>
        <a:p>
          <a:endParaRPr lang="en-US"/>
        </a:p>
      </dgm:t>
    </dgm:pt>
    <dgm:pt modelId="{23DD25D5-2087-478D-93AD-A66FDDB51AAA}">
      <dgm:prSet/>
      <dgm:spPr/>
      <dgm:t>
        <a:bodyPr/>
        <a:lstStyle/>
        <a:p>
          <a:r>
            <a:rPr lang="en-US" dirty="0" smtClean="0"/>
            <a:t>Rewind in the video</a:t>
          </a:r>
        </a:p>
      </dgm:t>
    </dgm:pt>
    <dgm:pt modelId="{2E6AC358-2939-4EC0-AD4E-0B863CC2D8C0}" type="parTrans" cxnId="{F000F793-BB4A-4218-BCCB-7174F2776AB6}">
      <dgm:prSet/>
      <dgm:spPr/>
      <dgm:t>
        <a:bodyPr/>
        <a:lstStyle/>
        <a:p>
          <a:endParaRPr lang="en-US"/>
        </a:p>
      </dgm:t>
    </dgm:pt>
    <dgm:pt modelId="{61374BCF-953B-49EC-94B9-666C933626B2}" type="sibTrans" cxnId="{F000F793-BB4A-4218-BCCB-7174F2776AB6}">
      <dgm:prSet/>
      <dgm:spPr/>
      <dgm:t>
        <a:bodyPr/>
        <a:lstStyle/>
        <a:p>
          <a:endParaRPr lang="en-US"/>
        </a:p>
      </dgm:t>
    </dgm:pt>
    <dgm:pt modelId="{E596CD55-8F66-43AD-A54B-5EEF64D4115C}">
      <dgm:prSet/>
      <dgm:spPr/>
      <dgm:t>
        <a:bodyPr/>
        <a:lstStyle/>
        <a:p>
          <a:r>
            <a:rPr lang="en-US" dirty="0" smtClean="0"/>
            <a:t>Allow entry of captions</a:t>
          </a:r>
        </a:p>
      </dgm:t>
    </dgm:pt>
    <dgm:pt modelId="{2A21BE6C-67F0-4B09-84F3-7AD330BE3BEA}" type="parTrans" cxnId="{44AF8B65-4C73-45B8-8B4D-16AAB4395DB1}">
      <dgm:prSet/>
      <dgm:spPr/>
      <dgm:t>
        <a:bodyPr/>
        <a:lstStyle/>
        <a:p>
          <a:endParaRPr lang="en-US"/>
        </a:p>
      </dgm:t>
    </dgm:pt>
    <dgm:pt modelId="{C27D0183-1EB3-4794-AFCD-19E35DCDCD7F}" type="sibTrans" cxnId="{44AF8B65-4C73-45B8-8B4D-16AAB4395DB1}">
      <dgm:prSet/>
      <dgm:spPr/>
      <dgm:t>
        <a:bodyPr/>
        <a:lstStyle/>
        <a:p>
          <a:endParaRPr lang="en-US"/>
        </a:p>
      </dgm:t>
    </dgm:pt>
    <dgm:pt modelId="{3DF8F181-7BE5-4986-96DE-9B8EE4D1E494}">
      <dgm:prSet/>
      <dgm:spPr/>
      <dgm:t>
        <a:bodyPr/>
        <a:lstStyle/>
        <a:p>
          <a:r>
            <a:rPr lang="en-US" dirty="0" smtClean="0"/>
            <a:t>Submit captions</a:t>
          </a:r>
        </a:p>
      </dgm:t>
    </dgm:pt>
    <dgm:pt modelId="{F2AF51F8-A2FC-4FA3-8A6C-78140BF650EF}" type="parTrans" cxnId="{FE99F027-F49E-46C0-9EEE-4993CFE77296}">
      <dgm:prSet/>
      <dgm:spPr/>
      <dgm:t>
        <a:bodyPr/>
        <a:lstStyle/>
        <a:p>
          <a:endParaRPr lang="en-US"/>
        </a:p>
      </dgm:t>
    </dgm:pt>
    <dgm:pt modelId="{B06D4FB8-EE39-4769-8DA0-1291D7AECAC0}" type="sibTrans" cxnId="{FE99F027-F49E-46C0-9EEE-4993CFE77296}">
      <dgm:prSet/>
      <dgm:spPr/>
      <dgm:t>
        <a:bodyPr/>
        <a:lstStyle/>
        <a:p>
          <a:endParaRPr lang="en-US"/>
        </a:p>
      </dgm:t>
    </dgm:pt>
    <dgm:pt modelId="{AD9D53E4-31BD-49B1-AF2D-EC315466C665}">
      <dgm:prSet/>
      <dgm:spPr/>
      <dgm:t>
        <a:bodyPr/>
        <a:lstStyle/>
        <a:p>
          <a:r>
            <a:rPr lang="en-US" dirty="0" smtClean="0"/>
            <a:t>Preview the current caption changes with the video.</a:t>
          </a:r>
        </a:p>
      </dgm:t>
    </dgm:pt>
    <dgm:pt modelId="{BFFA82BF-2109-4F64-90E6-FC9248B12ECB}" type="parTrans" cxnId="{4BC8C310-8F1F-4381-B06D-FE84670AF41A}">
      <dgm:prSet/>
      <dgm:spPr/>
      <dgm:t>
        <a:bodyPr/>
        <a:lstStyle/>
        <a:p>
          <a:endParaRPr lang="en-US"/>
        </a:p>
      </dgm:t>
    </dgm:pt>
    <dgm:pt modelId="{F800B0F2-D570-462F-9761-251F4E51A31D}" type="sibTrans" cxnId="{4BC8C310-8F1F-4381-B06D-FE84670AF41A}">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FE99F027-F49E-46C0-9EEE-4993CFE77296}" srcId="{39BF1797-AF98-49D0-B587-7D2FE95969A2}" destId="{3DF8F181-7BE5-4986-96DE-9B8EE4D1E494}" srcOrd="4" destOrd="0" parTransId="{F2AF51F8-A2FC-4FA3-8A6C-78140BF650EF}" sibTransId="{B06D4FB8-EE39-4769-8DA0-1291D7AECAC0}"/>
    <dgm:cxn modelId="{2A7B574D-4120-42D5-8871-A79FF3B4AD34}" srcId="{39BF1797-AF98-49D0-B587-7D2FE95969A2}" destId="{503CAA97-8D3C-42CD-9A3B-444A1F5ED98C}" srcOrd="0" destOrd="0" parTransId="{BF4B4505-4A47-412F-AF57-D908D859F72A}" sibTransId="{E5D42D31-2624-45A6-BC87-B81BFF956858}"/>
    <dgm:cxn modelId="{2462A729-E693-42CD-B38A-99E84537BF30}" type="presOf" srcId="{39BF1797-AF98-49D0-B587-7D2FE95969A2}" destId="{64E50D1E-8A31-464C-A4D7-88F5B75EF846}" srcOrd="1" destOrd="0" presId="urn:microsoft.com/office/officeart/2005/8/layout/list1"/>
    <dgm:cxn modelId="{F27DF26A-B6F6-4EF8-8707-97387468FBE8}" type="presOf" srcId="{23DD25D5-2087-478D-93AD-A66FDDB51AAA}" destId="{CA1E2BF1-B0AB-4895-B69A-2F7B3B42EF3C}" srcOrd="0" destOrd="2" presId="urn:microsoft.com/office/officeart/2005/8/layout/list1"/>
    <dgm:cxn modelId="{7474778D-43D2-4516-B5D1-BF44BB9F71AE}" type="presOf" srcId="{AD9D53E4-31BD-49B1-AF2D-EC315466C665}" destId="{CA1E2BF1-B0AB-4895-B69A-2F7B3B42EF3C}" srcOrd="0" destOrd="5" presId="urn:microsoft.com/office/officeart/2005/8/layout/list1"/>
    <dgm:cxn modelId="{66F1A5DF-C3D0-4C7C-AB9E-563145A3F2DB}" type="presOf" srcId="{503CAA97-8D3C-42CD-9A3B-444A1F5ED98C}" destId="{CA1E2BF1-B0AB-4895-B69A-2F7B3B42EF3C}" srcOrd="0" destOrd="0" presId="urn:microsoft.com/office/officeart/2005/8/layout/list1"/>
    <dgm:cxn modelId="{F000F793-BB4A-4218-BCCB-7174F2776AB6}" srcId="{39BF1797-AF98-49D0-B587-7D2FE95969A2}" destId="{23DD25D5-2087-478D-93AD-A66FDDB51AAA}" srcOrd="2" destOrd="0" parTransId="{2E6AC358-2939-4EC0-AD4E-0B863CC2D8C0}" sibTransId="{61374BCF-953B-49EC-94B9-666C933626B2}"/>
    <dgm:cxn modelId="{4BC8C310-8F1F-4381-B06D-FE84670AF41A}" srcId="{39BF1797-AF98-49D0-B587-7D2FE95969A2}" destId="{AD9D53E4-31BD-49B1-AF2D-EC315466C665}" srcOrd="5" destOrd="0" parTransId="{BFFA82BF-2109-4F64-90E6-FC9248B12ECB}" sibTransId="{F800B0F2-D570-462F-9761-251F4E51A31D}"/>
    <dgm:cxn modelId="{6292F75D-8DB3-4A57-8366-67DB5EE4A9E6}" type="presOf" srcId="{6702E3E8-726A-49F3-BB82-090F8F754670}" destId="{CA1E2BF1-B0AB-4895-B69A-2F7B3B42EF3C}" srcOrd="0" destOrd="1" presId="urn:microsoft.com/office/officeart/2005/8/layout/list1"/>
    <dgm:cxn modelId="{0FA3202F-735F-4DDD-8245-02F43F1F1EB8}" type="presOf" srcId="{E596CD55-8F66-43AD-A54B-5EEF64D4115C}" destId="{CA1E2BF1-B0AB-4895-B69A-2F7B3B42EF3C}" srcOrd="0" destOrd="3" presId="urn:microsoft.com/office/officeart/2005/8/layout/list1"/>
    <dgm:cxn modelId="{85E26419-D3D0-4CED-B5AB-8D2FE8CE1544}" type="presOf" srcId="{8722A5F9-14D6-4CE9-8029-B2CF02479303}" destId="{F3E948EE-4371-45E5-A293-95F38FE809F0}" srcOrd="0" destOrd="0" presId="urn:microsoft.com/office/officeart/2005/8/layout/list1"/>
    <dgm:cxn modelId="{44AF8B65-4C73-45B8-8B4D-16AAB4395DB1}" srcId="{39BF1797-AF98-49D0-B587-7D2FE95969A2}" destId="{E596CD55-8F66-43AD-A54B-5EEF64D4115C}" srcOrd="3" destOrd="0" parTransId="{2A21BE6C-67F0-4B09-84F3-7AD330BE3BEA}" sibTransId="{C27D0183-1EB3-4794-AFCD-19E35DCDCD7F}"/>
    <dgm:cxn modelId="{2A19F4CD-69A0-43DD-BBA8-C1021454C677}" srcId="{39BF1797-AF98-49D0-B587-7D2FE95969A2}" destId="{6702E3E8-726A-49F3-BB82-090F8F754670}" srcOrd="1" destOrd="0" parTransId="{953CAF1A-515B-40A7-8FB5-CE154EE31A89}" sibTransId="{F9F5D280-170D-4612-97E2-832ABCB687C3}"/>
    <dgm:cxn modelId="{1EFBA235-0AE3-4F53-809D-DFA222FAF106}" type="presOf" srcId="{39BF1797-AF98-49D0-B587-7D2FE95969A2}" destId="{2F0261AD-2B76-42EE-9B5C-41042C74716E}" srcOrd="0" destOrd="0" presId="urn:microsoft.com/office/officeart/2005/8/layout/list1"/>
    <dgm:cxn modelId="{59777B13-5710-4123-870C-665E406FCC97}" type="presOf" srcId="{3DF8F181-7BE5-4986-96DE-9B8EE4D1E494}" destId="{CA1E2BF1-B0AB-4895-B69A-2F7B3B42EF3C}" srcOrd="0" destOrd="4" presId="urn:microsoft.com/office/officeart/2005/8/layout/list1"/>
    <dgm:cxn modelId="{4BACF65E-A002-42F9-94C5-D1497693DFFE}" type="presParOf" srcId="{F3E948EE-4371-45E5-A293-95F38FE809F0}" destId="{5036D28F-CD75-4039-839E-C1495AE813FA}" srcOrd="0" destOrd="0" presId="urn:microsoft.com/office/officeart/2005/8/layout/list1"/>
    <dgm:cxn modelId="{08D883CA-2D8A-4C57-B196-8EDB81AC0438}" type="presParOf" srcId="{5036D28F-CD75-4039-839E-C1495AE813FA}" destId="{2F0261AD-2B76-42EE-9B5C-41042C74716E}" srcOrd="0" destOrd="0" presId="urn:microsoft.com/office/officeart/2005/8/layout/list1"/>
    <dgm:cxn modelId="{92E728A9-4511-4720-AF23-D8BCEB2F26C7}" type="presParOf" srcId="{5036D28F-CD75-4039-839E-C1495AE813FA}" destId="{64E50D1E-8A31-464C-A4D7-88F5B75EF846}" srcOrd="1" destOrd="0" presId="urn:microsoft.com/office/officeart/2005/8/layout/list1"/>
    <dgm:cxn modelId="{F3BAC62B-3C84-4A3C-A185-52713FE4C845}" type="presParOf" srcId="{F3E948EE-4371-45E5-A293-95F38FE809F0}" destId="{FE413078-5672-4884-AFEC-F408EE8FB407}" srcOrd="1" destOrd="0" presId="urn:microsoft.com/office/officeart/2005/8/layout/list1"/>
    <dgm:cxn modelId="{F295FB10-A231-4C7A-A76A-301C3FC126BF}" type="presParOf" srcId="{F3E948EE-4371-45E5-A293-95F38FE809F0}" destId="{CA1E2BF1-B0AB-4895-B69A-2F7B3B42EF3C}"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B0864C-F685-4FFD-BE36-4343730639A9}" type="datetimeFigureOut">
              <a:rPr lang="en-US" smtClean="0"/>
              <a:pPr/>
              <a:t>3/11/2008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DDEEE-28A1-46E7-8C69-F86D1A7BF2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99EF50-2ED6-46C9-A7FA-F8E757BDF917}" type="datetimeFigureOut">
              <a:rPr lang="en-US" smtClean="0"/>
              <a:pPr/>
              <a:t>3/11/2008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99EF50-2ED6-46C9-A7FA-F8E757BDF917}" type="datetimeFigureOut">
              <a:rPr lang="en-US" smtClean="0"/>
              <a:pPr/>
              <a:t>3/11/2008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99EF50-2ED6-46C9-A7FA-F8E757BDF917}" type="datetimeFigureOut">
              <a:rPr lang="en-US" smtClean="0"/>
              <a:pPr/>
              <a:t>3/11/2008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9EF50-2ED6-46C9-A7FA-F8E757BDF917}" type="datetimeFigureOut">
              <a:rPr lang="en-US" smtClean="0"/>
              <a:pPr/>
              <a:t>3/11/2008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D4672A-329F-4F7A-9FF7-6E05B2C11B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99EF50-2ED6-46C9-A7FA-F8E757BDF917}" type="datetimeFigureOut">
              <a:rPr lang="en-US" smtClean="0"/>
              <a:pPr/>
              <a:t>3/11/2008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D4672A-329F-4F7A-9FF7-6E05B2C11B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Community </a:t>
            </a:r>
            <a:r>
              <a:rPr lang="en-US" dirty="0" err="1" smtClean="0"/>
              <a:t>Captioner</a:t>
            </a:r>
            <a:endParaRPr lang="en-US" dirty="0"/>
          </a:p>
        </p:txBody>
      </p:sp>
      <p:pic>
        <p:nvPicPr>
          <p:cNvPr id="4" name="Content Placeholder 3" descr="Cc.png"/>
          <p:cNvPicPr>
            <a:picLocks noGrp="1" noChangeAspect="1"/>
          </p:cNvPicPr>
          <p:nvPr>
            <p:ph idx="1"/>
          </p:nvPr>
        </p:nvPicPr>
        <p:blipFill>
          <a:blip r:embed="rId3"/>
          <a:stretch>
            <a:fillRect/>
          </a:stretch>
        </p:blipFill>
        <p:spPr>
          <a:xfrm>
            <a:off x="1828801" y="2125274"/>
            <a:ext cx="5562599" cy="4181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DFD</a:t>
            </a:r>
            <a:endParaRPr lang="en-US" dirty="0"/>
          </a:p>
        </p:txBody>
      </p:sp>
      <p:pic>
        <p:nvPicPr>
          <p:cNvPr id="6" name="Content Placeholder 5" descr="dfd_1.png"/>
          <p:cNvPicPr>
            <a:picLocks noGrp="1" noChangeAspect="1"/>
          </p:cNvPicPr>
          <p:nvPr>
            <p:ph idx="1"/>
          </p:nvPr>
        </p:nvPicPr>
        <p:blipFill>
          <a:blip r:embed="rId3"/>
          <a:stretch>
            <a:fillRect/>
          </a:stretch>
        </p:blipFill>
        <p:spPr>
          <a:xfrm>
            <a:off x="152400" y="2438400"/>
            <a:ext cx="5242248" cy="3382962"/>
          </a:xfrm>
        </p:spPr>
      </p:pic>
      <p:sp>
        <p:nvSpPr>
          <p:cNvPr id="7" name="TextBox 6"/>
          <p:cNvSpPr txBox="1"/>
          <p:nvPr/>
        </p:nvSpPr>
        <p:spPr>
          <a:xfrm>
            <a:off x="5334000" y="1676400"/>
            <a:ext cx="3657600" cy="2308324"/>
          </a:xfrm>
          <a:prstGeom prst="rect">
            <a:avLst/>
          </a:prstGeom>
          <a:noFill/>
        </p:spPr>
        <p:txBody>
          <a:bodyPr wrap="square" rtlCol="0">
            <a:spAutoFit/>
          </a:bodyPr>
          <a:lstStyle/>
          <a:p>
            <a:pPr>
              <a:buFont typeface="Arial" pitchFamily="34" charset="0"/>
              <a:buChar char="•"/>
            </a:pPr>
            <a:r>
              <a:rPr lang="en-US" dirty="0" smtClean="0"/>
              <a:t> </a:t>
            </a:r>
            <a:r>
              <a:rPr lang="en-US" dirty="0" smtClean="0"/>
              <a:t>Indicates the data flow pertaining to</a:t>
            </a:r>
          </a:p>
          <a:p>
            <a:pPr lvl="1">
              <a:buFont typeface="Arial" pitchFamily="34" charset="0"/>
              <a:buChar char="•"/>
            </a:pPr>
            <a:r>
              <a:rPr lang="en-US" dirty="0" smtClean="0"/>
              <a:t>Retrieving captions</a:t>
            </a:r>
          </a:p>
          <a:p>
            <a:pPr lvl="1">
              <a:buFont typeface="Arial" pitchFamily="34" charset="0"/>
              <a:buChar char="•"/>
            </a:pPr>
            <a:r>
              <a:rPr lang="en-US" dirty="0" smtClean="0"/>
              <a:t>Retrieving rollback list</a:t>
            </a:r>
          </a:p>
          <a:p>
            <a:pPr lvl="1">
              <a:buFont typeface="Arial" pitchFamily="34" charset="0"/>
              <a:buChar char="•"/>
            </a:pPr>
            <a:r>
              <a:rPr lang="en-US" dirty="0" smtClean="0"/>
              <a:t>Preview the captioned video</a:t>
            </a:r>
          </a:p>
          <a:p>
            <a:pPr lvl="1">
              <a:buFont typeface="Arial" pitchFamily="34" charset="0"/>
              <a:buChar char="•"/>
            </a:pPr>
            <a:r>
              <a:rPr lang="en-US" dirty="0" smtClean="0"/>
              <a:t>Writing the Flash Player on    </a:t>
            </a:r>
            <a:br>
              <a:rPr lang="en-US" dirty="0" smtClean="0"/>
            </a:br>
            <a:r>
              <a:rPr lang="en-US" dirty="0" smtClean="0"/>
              <a:t>  the Browser (Website)</a:t>
            </a:r>
          </a:p>
          <a:p>
            <a:pPr lvl="1">
              <a:buFont typeface="Arial" pitchFamily="34" charset="0"/>
              <a:buChar char="•"/>
            </a:pPr>
            <a:r>
              <a:rPr lang="en-US" dirty="0" smtClean="0"/>
              <a:t>Setting the Captions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DFD</a:t>
            </a:r>
            <a:endParaRPr lang="en-US" dirty="0"/>
          </a:p>
        </p:txBody>
      </p:sp>
      <p:sp>
        <p:nvSpPr>
          <p:cNvPr id="5" name="TextBox 4"/>
          <p:cNvSpPr txBox="1"/>
          <p:nvPr/>
        </p:nvSpPr>
        <p:spPr>
          <a:xfrm>
            <a:off x="4876800" y="1828800"/>
            <a:ext cx="4038600" cy="2308324"/>
          </a:xfrm>
          <a:prstGeom prst="rect">
            <a:avLst/>
          </a:prstGeom>
          <a:noFill/>
        </p:spPr>
        <p:txBody>
          <a:bodyPr wrap="square" rtlCol="0">
            <a:spAutoFit/>
          </a:bodyPr>
          <a:lstStyle/>
          <a:p>
            <a:pPr>
              <a:buFont typeface="Arial" pitchFamily="34" charset="0"/>
              <a:buChar char="•"/>
            </a:pPr>
            <a:r>
              <a:rPr lang="en-US" dirty="0" smtClean="0"/>
              <a:t>Indicates the data flow pertaining to</a:t>
            </a:r>
          </a:p>
          <a:p>
            <a:pPr lvl="1">
              <a:buFont typeface="Arial" pitchFamily="34" charset="0"/>
              <a:buChar char="•"/>
            </a:pPr>
            <a:r>
              <a:rPr lang="en-US" dirty="0" smtClean="0"/>
              <a:t>Acquiring the lock on the caption</a:t>
            </a:r>
          </a:p>
          <a:p>
            <a:pPr lvl="1">
              <a:buFont typeface="Arial" pitchFamily="34" charset="0"/>
              <a:buChar char="•"/>
            </a:pPr>
            <a:r>
              <a:rPr lang="en-US" dirty="0" smtClean="0"/>
              <a:t>Releasing the lock on the caption</a:t>
            </a:r>
          </a:p>
          <a:p>
            <a:pPr lvl="1">
              <a:buFont typeface="Arial" pitchFamily="34" charset="0"/>
              <a:buChar char="•"/>
            </a:pPr>
            <a:r>
              <a:rPr lang="en-US" dirty="0" smtClean="0"/>
              <a:t>Resetting a caption to its previous </a:t>
            </a:r>
            <a:br>
              <a:rPr lang="en-US" dirty="0" smtClean="0"/>
            </a:br>
            <a:r>
              <a:rPr lang="en-US" dirty="0" smtClean="0"/>
              <a:t>  version.</a:t>
            </a:r>
          </a:p>
          <a:p>
            <a:pPr lvl="1">
              <a:buFont typeface="Arial" pitchFamily="34" charset="0"/>
              <a:buChar char="•"/>
            </a:pPr>
            <a:r>
              <a:rPr lang="en-US" dirty="0" smtClean="0"/>
              <a:t>Retrieving a version of the </a:t>
            </a:r>
            <a:br>
              <a:rPr lang="en-US" dirty="0" smtClean="0"/>
            </a:br>
            <a:r>
              <a:rPr lang="en-US" dirty="0" smtClean="0"/>
              <a:t>  caption</a:t>
            </a:r>
          </a:p>
          <a:p>
            <a:pPr lvl="1">
              <a:buFont typeface="Arial" pitchFamily="34" charset="0"/>
              <a:buChar char="•"/>
            </a:pPr>
            <a:endParaRPr lang="en-US" dirty="0"/>
          </a:p>
        </p:txBody>
      </p:sp>
      <p:sp>
        <p:nvSpPr>
          <p:cNvPr id="6" name="Content Placeholder 5"/>
          <p:cNvSpPr>
            <a:spLocks noGrp="1"/>
          </p:cNvSpPr>
          <p:nvPr>
            <p:ph idx="1"/>
          </p:nvPr>
        </p:nvSpPr>
        <p:spPr/>
        <p:txBody>
          <a:bodyPr/>
          <a:lstStyle/>
          <a:p>
            <a:endParaRPr lang="en-US" dirty="0"/>
          </a:p>
        </p:txBody>
      </p:sp>
      <p:pic>
        <p:nvPicPr>
          <p:cNvPr id="1026" name="Picture 2" descr="C:\Documents and Settings\Chaitanya.THEDYOOD.001\Desktop\dfd_2.PNG"/>
          <p:cNvPicPr>
            <a:picLocks noChangeAspect="1" noChangeArrowheads="1"/>
          </p:cNvPicPr>
          <p:nvPr/>
        </p:nvPicPr>
        <p:blipFill>
          <a:blip r:embed="rId2"/>
          <a:srcRect/>
          <a:stretch>
            <a:fillRect/>
          </a:stretch>
        </p:blipFill>
        <p:spPr bwMode="auto">
          <a:xfrm>
            <a:off x="609600" y="2667000"/>
            <a:ext cx="4572000" cy="332142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Sequence Diagram</a:t>
            </a:r>
            <a:endParaRPr lang="en-US" dirty="0"/>
          </a:p>
        </p:txBody>
      </p:sp>
      <p:sp>
        <p:nvSpPr>
          <p:cNvPr id="5" name="Content Placeholder 4"/>
          <p:cNvSpPr>
            <a:spLocks noGrp="1"/>
          </p:cNvSpPr>
          <p:nvPr>
            <p:ph idx="1"/>
          </p:nvPr>
        </p:nvSpPr>
        <p:spPr/>
        <p:txBody>
          <a:bodyPr/>
          <a:lstStyle/>
          <a:p>
            <a:endParaRPr lang="en-US" dirty="0"/>
          </a:p>
        </p:txBody>
      </p:sp>
      <p:pic>
        <p:nvPicPr>
          <p:cNvPr id="2050" name="Picture 2" descr="C:\Documents and Settings\Chaitanya.THEDYOOD.001\Desktop\sequencediagram_1.PNG"/>
          <p:cNvPicPr>
            <a:picLocks noChangeAspect="1" noChangeArrowheads="1"/>
          </p:cNvPicPr>
          <p:nvPr/>
        </p:nvPicPr>
        <p:blipFill>
          <a:blip r:embed="rId3"/>
          <a:srcRect/>
          <a:stretch>
            <a:fillRect/>
          </a:stretch>
        </p:blipFill>
        <p:spPr bwMode="auto">
          <a:xfrm>
            <a:off x="472441" y="1904999"/>
            <a:ext cx="5394959" cy="4419602"/>
          </a:xfrm>
          <a:prstGeom prst="rect">
            <a:avLst/>
          </a:prstGeom>
          <a:noFill/>
        </p:spPr>
      </p:pic>
      <p:sp>
        <p:nvSpPr>
          <p:cNvPr id="7" name="TextBox 6"/>
          <p:cNvSpPr txBox="1"/>
          <p:nvPr/>
        </p:nvSpPr>
        <p:spPr>
          <a:xfrm>
            <a:off x="5943600" y="1981200"/>
            <a:ext cx="2667000" cy="2585323"/>
          </a:xfrm>
          <a:prstGeom prst="rect">
            <a:avLst/>
          </a:prstGeom>
          <a:noFill/>
        </p:spPr>
        <p:txBody>
          <a:bodyPr wrap="square" rtlCol="0">
            <a:spAutoFit/>
          </a:bodyPr>
          <a:lstStyle/>
          <a:p>
            <a:pPr>
              <a:buFont typeface="Arial" pitchFamily="34" charset="0"/>
              <a:buChar char="•"/>
            </a:pPr>
            <a:r>
              <a:rPr lang="en-US" dirty="0" smtClean="0"/>
              <a:t> Get captions for a video.</a:t>
            </a:r>
          </a:p>
          <a:p>
            <a:pPr>
              <a:buFont typeface="Arial" pitchFamily="34" charset="0"/>
              <a:buChar char="•"/>
            </a:pPr>
            <a:endParaRPr lang="en-US" dirty="0" smtClean="0"/>
          </a:p>
          <a:p>
            <a:pPr>
              <a:buFont typeface="Arial" pitchFamily="34" charset="0"/>
              <a:buChar char="•"/>
            </a:pPr>
            <a:r>
              <a:rPr lang="en-US" dirty="0" smtClean="0"/>
              <a:t> Write the Flash player on the website and play the video.</a:t>
            </a:r>
          </a:p>
          <a:p>
            <a:pPr>
              <a:buFont typeface="Arial" pitchFamily="34" charset="0"/>
              <a:buChar char="•"/>
            </a:pPr>
            <a:endParaRPr lang="en-US" dirty="0" smtClean="0"/>
          </a:p>
          <a:p>
            <a:pPr>
              <a:buFont typeface="Arial" pitchFamily="34" charset="0"/>
              <a:buChar char="•"/>
            </a:pPr>
            <a:r>
              <a:rPr lang="en-US" dirty="0" smtClean="0"/>
              <a:t>Save the caption.</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Sequence Diagram</a:t>
            </a:r>
            <a:endParaRPr lang="en-US" dirty="0"/>
          </a:p>
        </p:txBody>
      </p:sp>
      <p:sp>
        <p:nvSpPr>
          <p:cNvPr id="5" name="Content Placeholder 4"/>
          <p:cNvSpPr>
            <a:spLocks noGrp="1"/>
          </p:cNvSpPr>
          <p:nvPr>
            <p:ph idx="1"/>
          </p:nvPr>
        </p:nvSpPr>
        <p:spPr/>
        <p:txBody>
          <a:bodyPr/>
          <a:lstStyle/>
          <a:p>
            <a:endParaRPr lang="en-US" dirty="0"/>
          </a:p>
        </p:txBody>
      </p:sp>
      <p:pic>
        <p:nvPicPr>
          <p:cNvPr id="3074" name="Picture 2" descr="C:\Documents and Settings\Chaitanya.THEDYOOD.001\Desktop\sequencediagram_2.png"/>
          <p:cNvPicPr>
            <a:picLocks noChangeAspect="1" noChangeArrowheads="1"/>
          </p:cNvPicPr>
          <p:nvPr/>
        </p:nvPicPr>
        <p:blipFill>
          <a:blip r:embed="rId3"/>
          <a:srcRect/>
          <a:stretch>
            <a:fillRect/>
          </a:stretch>
        </p:blipFill>
        <p:spPr bwMode="auto">
          <a:xfrm>
            <a:off x="457200" y="1918065"/>
            <a:ext cx="4957220" cy="4419598"/>
          </a:xfrm>
          <a:prstGeom prst="rect">
            <a:avLst/>
          </a:prstGeom>
          <a:noFill/>
        </p:spPr>
      </p:pic>
      <p:sp>
        <p:nvSpPr>
          <p:cNvPr id="6" name="TextBox 5"/>
          <p:cNvSpPr txBox="1"/>
          <p:nvPr/>
        </p:nvSpPr>
        <p:spPr>
          <a:xfrm>
            <a:off x="5486400" y="1981200"/>
            <a:ext cx="3048000" cy="2031325"/>
          </a:xfrm>
          <a:prstGeom prst="rect">
            <a:avLst/>
          </a:prstGeom>
          <a:noFill/>
        </p:spPr>
        <p:txBody>
          <a:bodyPr wrap="square" rtlCol="0">
            <a:spAutoFit/>
          </a:bodyPr>
          <a:lstStyle/>
          <a:p>
            <a:pPr>
              <a:buFont typeface="Arial" pitchFamily="34" charset="0"/>
              <a:buChar char="•"/>
            </a:pPr>
            <a:r>
              <a:rPr lang="en-US" dirty="0" smtClean="0"/>
              <a:t> Get Rollback list for a caption.</a:t>
            </a:r>
          </a:p>
          <a:p>
            <a:pPr>
              <a:buFont typeface="Arial" pitchFamily="34" charset="0"/>
              <a:buChar char="•"/>
            </a:pPr>
            <a:r>
              <a:rPr lang="en-US" dirty="0" smtClean="0"/>
              <a:t> </a:t>
            </a:r>
            <a:r>
              <a:rPr lang="en-US" dirty="0" smtClean="0"/>
              <a:t>Reset a caption to a previous version (</a:t>
            </a:r>
            <a:r>
              <a:rPr lang="en-US" dirty="0" err="1" smtClean="0"/>
              <a:t>UseVersion</a:t>
            </a:r>
            <a:r>
              <a:rPr lang="en-US" dirty="0" smtClean="0"/>
              <a:t>)</a:t>
            </a:r>
          </a:p>
          <a:p>
            <a:pPr>
              <a:buFont typeface="Arial" pitchFamily="34" charset="0"/>
              <a:buChar char="•"/>
            </a:pPr>
            <a:r>
              <a:rPr lang="en-US" dirty="0" smtClean="0"/>
              <a:t>Acquire Lock on a caption</a:t>
            </a:r>
          </a:p>
          <a:p>
            <a:pPr>
              <a:buFont typeface="Arial" pitchFamily="34" charset="0"/>
              <a:buChar char="•"/>
            </a:pPr>
            <a:r>
              <a:rPr lang="en-US" dirty="0" smtClean="0"/>
              <a:t>Release Lock on a caption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Sequence Diagram</a:t>
            </a:r>
            <a:endParaRPr lang="en-US" dirty="0"/>
          </a:p>
        </p:txBody>
      </p:sp>
      <p:pic>
        <p:nvPicPr>
          <p:cNvPr id="4098" name="Picture 2" descr="C:\Documents and Settings\Chaitanya.THEDYOOD.001\Desktop\sequencediagram.PNG"/>
          <p:cNvPicPr>
            <a:picLocks noChangeAspect="1" noChangeArrowheads="1"/>
          </p:cNvPicPr>
          <p:nvPr/>
        </p:nvPicPr>
        <p:blipFill>
          <a:blip r:embed="rId3"/>
          <a:srcRect/>
          <a:stretch>
            <a:fillRect/>
          </a:stretch>
        </p:blipFill>
        <p:spPr bwMode="auto">
          <a:xfrm>
            <a:off x="457200" y="1909910"/>
            <a:ext cx="5657850" cy="4414690"/>
          </a:xfrm>
          <a:prstGeom prst="rect">
            <a:avLst/>
          </a:prstGeom>
          <a:noFill/>
        </p:spPr>
      </p:pic>
      <p:sp>
        <p:nvSpPr>
          <p:cNvPr id="6" name="TextBox 5"/>
          <p:cNvSpPr txBox="1"/>
          <p:nvPr/>
        </p:nvSpPr>
        <p:spPr>
          <a:xfrm>
            <a:off x="6400800" y="1905000"/>
            <a:ext cx="2514600" cy="1477328"/>
          </a:xfrm>
          <a:prstGeom prst="rect">
            <a:avLst/>
          </a:prstGeom>
          <a:noFill/>
        </p:spPr>
        <p:txBody>
          <a:bodyPr wrap="square" rtlCol="0">
            <a:spAutoFit/>
          </a:bodyPr>
          <a:lstStyle/>
          <a:p>
            <a:pPr>
              <a:buFont typeface="Arial" pitchFamily="34" charset="0"/>
              <a:buChar char="•"/>
            </a:pPr>
            <a:r>
              <a:rPr lang="en-US" dirty="0" smtClean="0"/>
              <a:t> Get previous version of  a caption</a:t>
            </a:r>
          </a:p>
          <a:p>
            <a:pPr>
              <a:buFont typeface="Arial" pitchFamily="34" charset="0"/>
              <a:buChar char="•"/>
            </a:pPr>
            <a:endParaRPr lang="en-US" dirty="0" smtClean="0"/>
          </a:p>
          <a:p>
            <a:pPr>
              <a:buFont typeface="Arial" pitchFamily="34" charset="0"/>
              <a:buChar char="•"/>
            </a:pPr>
            <a:r>
              <a:rPr lang="en-US" dirty="0" smtClean="0"/>
              <a:t>Preview Video after captioning.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304800" y="16764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533400" y="20574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dirty="0" smtClean="0"/>
              <a:t>User Interface</a:t>
            </a:r>
            <a:endParaRPr lang="en-US" dirty="0"/>
          </a:p>
        </p:txBody>
      </p:sp>
      <p:pic>
        <p:nvPicPr>
          <p:cNvPr id="4" name="Content Placeholder 3" descr="mockupNoCaptions.jpg"/>
          <p:cNvPicPr>
            <a:picLocks noGrp="1" noChangeAspect="1"/>
          </p:cNvPicPr>
          <p:nvPr>
            <p:ph idx="1"/>
          </p:nvPr>
        </p:nvPicPr>
        <p:blipFill>
          <a:blip r:embed="rId3"/>
          <a:stretch>
            <a:fillRect/>
          </a:stretch>
        </p:blipFill>
        <p:spPr>
          <a:xfrm>
            <a:off x="990600" y="1600200"/>
            <a:ext cx="6781800" cy="506894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WithCaptions.jpg"/>
          <p:cNvPicPr>
            <a:picLocks noGrp="1" noChangeAspect="1"/>
          </p:cNvPicPr>
          <p:nvPr>
            <p:ph idx="1"/>
          </p:nvPr>
        </p:nvPicPr>
        <p:blipFill>
          <a:blip r:embed="rId3"/>
          <a:stretch>
            <a:fillRect/>
          </a:stretch>
        </p:blipFill>
        <p:spPr>
          <a:xfrm>
            <a:off x="762000" y="990600"/>
            <a:ext cx="7543800" cy="563848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ockupEditMode1.jpg"/>
          <p:cNvPicPr>
            <a:picLocks noGrp="1" noChangeAspect="1"/>
          </p:cNvPicPr>
          <p:nvPr>
            <p:ph idx="1"/>
          </p:nvPr>
        </p:nvPicPr>
        <p:blipFill>
          <a:blip r:embed="rId3"/>
          <a:stretch>
            <a:fillRect/>
          </a:stretch>
        </p:blipFill>
        <p:spPr>
          <a:xfrm>
            <a:off x="710083" y="990600"/>
            <a:ext cx="7748117" cy="5791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CC</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EditMode2.jpg"/>
          <p:cNvPicPr>
            <a:picLocks noGrp="1" noChangeAspect="1"/>
          </p:cNvPicPr>
          <p:nvPr>
            <p:ph idx="1"/>
          </p:nvPr>
        </p:nvPicPr>
        <p:blipFill>
          <a:blip r:embed="rId3"/>
          <a:stretch>
            <a:fillRect/>
          </a:stretch>
        </p:blipFill>
        <p:spPr>
          <a:xfrm>
            <a:off x="762000" y="990600"/>
            <a:ext cx="7736940" cy="578284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 Milestones</a:t>
            </a:r>
            <a:endParaRPr lang="en-US" dirty="0"/>
          </a:p>
        </p:txBody>
      </p:sp>
      <p:sp>
        <p:nvSpPr>
          <p:cNvPr id="3" name="Content Placeholder 2"/>
          <p:cNvSpPr>
            <a:spLocks noGrp="1"/>
          </p:cNvSpPr>
          <p:nvPr>
            <p:ph idx="1"/>
          </p:nvPr>
        </p:nvSpPr>
        <p:spPr/>
        <p:txBody>
          <a:bodyPr/>
          <a:lstStyle/>
          <a:p>
            <a:r>
              <a:rPr lang="en-US" dirty="0" smtClean="0"/>
              <a:t>Define web services interface - </a:t>
            </a:r>
            <a:r>
              <a:rPr lang="en-US" i="1" dirty="0" smtClean="0"/>
              <a:t>March 15th</a:t>
            </a:r>
            <a:endParaRPr lang="en-US" dirty="0" smtClean="0"/>
          </a:p>
          <a:p>
            <a:r>
              <a:rPr lang="en-US" dirty="0" smtClean="0"/>
              <a:t>JavaScript function for re-writing page - </a:t>
            </a:r>
            <a:r>
              <a:rPr lang="en-US" i="1" dirty="0" smtClean="0"/>
              <a:t>March 17th</a:t>
            </a:r>
            <a:r>
              <a:rPr lang="en-US" dirty="0" smtClean="0"/>
              <a:t> </a:t>
            </a:r>
          </a:p>
          <a:p>
            <a:r>
              <a:rPr lang="en-US" dirty="0" smtClean="0"/>
              <a:t>Web service function JavaScript - </a:t>
            </a:r>
            <a:r>
              <a:rPr lang="en-US" i="1" dirty="0" smtClean="0"/>
              <a:t>March 20th</a:t>
            </a:r>
            <a:endParaRPr lang="en-US" dirty="0" smtClean="0"/>
          </a:p>
          <a:p>
            <a:r>
              <a:rPr lang="en-US" dirty="0" smtClean="0"/>
              <a:t>Parallel Steps:</a:t>
            </a:r>
          </a:p>
          <a:p>
            <a:pPr lvl="1"/>
            <a:r>
              <a:rPr lang="en-US" dirty="0" smtClean="0"/>
              <a:t>Captioning user interface JavaScript - </a:t>
            </a:r>
            <a:r>
              <a:rPr lang="en-US" i="1" dirty="0" smtClean="0"/>
              <a:t>April 1st</a:t>
            </a:r>
            <a:r>
              <a:rPr lang="en-US" dirty="0" smtClean="0"/>
              <a:t> </a:t>
            </a:r>
          </a:p>
          <a:p>
            <a:pPr lvl="1"/>
            <a:r>
              <a:rPr lang="en-US" dirty="0" smtClean="0"/>
              <a:t>Flash </a:t>
            </a:r>
            <a:r>
              <a:rPr lang="en-US" dirty="0" smtClean="0"/>
              <a:t>player - </a:t>
            </a:r>
            <a:r>
              <a:rPr lang="en-US" i="1" dirty="0" smtClean="0"/>
              <a:t>April 9th</a:t>
            </a:r>
            <a:endParaRPr lang="en-US" dirty="0" smtClean="0"/>
          </a:p>
          <a:p>
            <a:pPr lvl="1"/>
            <a:r>
              <a:rPr lang="en-US" dirty="0" smtClean="0"/>
              <a:t>Backend implementation - </a:t>
            </a:r>
            <a:r>
              <a:rPr lang="en-US" i="1" dirty="0" smtClean="0"/>
              <a:t>April 9th</a:t>
            </a:r>
            <a:r>
              <a:rPr lang="en-US" dirty="0" smtClean="0"/>
              <a:t> </a:t>
            </a:r>
          </a:p>
          <a:p>
            <a:r>
              <a:rPr lang="en-US" dirty="0" smtClean="0"/>
              <a:t>JavaScript roll into Firefox extension - </a:t>
            </a:r>
            <a:r>
              <a:rPr lang="en-US" i="1" dirty="0" smtClean="0"/>
              <a:t>April 14th</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sz="9600" dirty="0" smtClean="0"/>
              <a:t>		 </a:t>
            </a:r>
            <a:br>
              <a:rPr lang="en-US" sz="9600" dirty="0" smtClean="0"/>
            </a:br>
            <a:r>
              <a:rPr lang="en-US" sz="11100" dirty="0" smtClean="0"/>
              <a:t>Q &amp; A</a:t>
            </a:r>
            <a:endParaRPr lang="en-US" sz="11100" dirty="0"/>
          </a:p>
        </p:txBody>
      </p:sp>
      <p:pic>
        <p:nvPicPr>
          <p:cNvPr id="1026" name="Picture 2"/>
          <p:cNvPicPr>
            <a:picLocks noChangeAspect="1" noChangeArrowheads="1"/>
          </p:cNvPicPr>
          <p:nvPr/>
        </p:nvPicPr>
        <p:blipFill>
          <a:blip r:embed="rId3"/>
          <a:srcRect/>
          <a:stretch>
            <a:fillRect/>
          </a:stretch>
        </p:blipFill>
        <p:spPr bwMode="auto">
          <a:xfrm>
            <a:off x="2362200" y="2057400"/>
            <a:ext cx="4191000" cy="42329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lstStyle/>
          <a:p>
            <a:r>
              <a:rPr lang="en-US" dirty="0" smtClean="0"/>
              <a:t>Our project concept is an open source, community-driven online video closed captioning tool. This tool will help hearing impaired people experience the wealth of online “Web 2.0” media content available today with no captions. We our most likely going to scope the project to YouTube given the timeframe but it would be idea to eventually allow captioning of all types of media so our backend application will be written with this in mind.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 Summary</a:t>
            </a:r>
            <a:endParaRPr lang="en-US" dirty="0"/>
          </a:p>
        </p:txBody>
      </p:sp>
      <p:sp>
        <p:nvSpPr>
          <p:cNvPr id="3" name="Content Placeholder 2"/>
          <p:cNvSpPr>
            <a:spLocks noGrp="1"/>
          </p:cNvSpPr>
          <p:nvPr>
            <p:ph idx="1"/>
          </p:nvPr>
        </p:nvSpPr>
        <p:spPr/>
        <p:txBody>
          <a:bodyPr/>
          <a:lstStyle/>
          <a:p>
            <a:r>
              <a:rPr lang="en-US" dirty="0" smtClean="0"/>
              <a:t>"Our project is a community-driven web media captioning tool, it's important because the hearing-impaired community cannot fully experience much of the “Web 2.0” video content currently available online, it's difficult because the team does not have a lot of experience with manipulating FLV media, and we are confident we can do it because we have a strong team, good design, are in the process of extensive research on the subject, and have a strong motivation to succeed."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Class Diagram</a:t>
            </a:r>
            <a:endParaRPr lang="en-US" dirty="0"/>
          </a:p>
        </p:txBody>
      </p:sp>
      <p:pic>
        <p:nvPicPr>
          <p:cNvPr id="1026" name="Picture 2"/>
          <p:cNvPicPr>
            <a:picLocks noChangeAspect="1" noChangeArrowheads="1"/>
          </p:cNvPicPr>
          <p:nvPr/>
        </p:nvPicPr>
        <p:blipFill>
          <a:blip r:embed="rId3"/>
          <a:srcRect/>
          <a:stretch>
            <a:fillRect/>
          </a:stretch>
        </p:blipFill>
        <p:spPr bwMode="auto">
          <a:xfrm>
            <a:off x="53075" y="2514600"/>
            <a:ext cx="9090925"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Class Diagram</a:t>
            </a:r>
            <a:endParaRPr lang="en-US" dirty="0"/>
          </a:p>
        </p:txBody>
      </p:sp>
      <p:pic>
        <p:nvPicPr>
          <p:cNvPr id="2050" name="Picture 2"/>
          <p:cNvPicPr>
            <a:picLocks noChangeAspect="1" noChangeArrowheads="1"/>
          </p:cNvPicPr>
          <p:nvPr/>
        </p:nvPicPr>
        <p:blipFill>
          <a:blip r:embed="rId3"/>
          <a:srcRect/>
          <a:stretch>
            <a:fillRect/>
          </a:stretch>
        </p:blipFill>
        <p:spPr bwMode="auto">
          <a:xfrm>
            <a:off x="35679" y="2286000"/>
            <a:ext cx="9108321"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Class Diagram</a:t>
            </a:r>
            <a:endParaRPr lang="en-US" dirty="0"/>
          </a:p>
        </p:txBody>
      </p:sp>
      <p:pic>
        <p:nvPicPr>
          <p:cNvPr id="3074" name="Picture 2"/>
          <p:cNvPicPr>
            <a:picLocks noChangeAspect="1" noChangeArrowheads="1"/>
          </p:cNvPicPr>
          <p:nvPr/>
        </p:nvPicPr>
        <p:blipFill>
          <a:blip r:embed="rId3"/>
          <a:srcRect/>
          <a:stretch>
            <a:fillRect/>
          </a:stretch>
        </p:blipFill>
        <p:spPr bwMode="auto">
          <a:xfrm>
            <a:off x="144453" y="2743200"/>
            <a:ext cx="8999548"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Deployment Diagram</a:t>
            </a:r>
            <a:endParaRPr lang="en-US" dirty="0"/>
          </a:p>
        </p:txBody>
      </p:sp>
      <p:pic>
        <p:nvPicPr>
          <p:cNvPr id="4" name="Content Placeholder 3" descr="Deployment2.jpg"/>
          <p:cNvPicPr>
            <a:picLocks noGrp="1" noChangeAspect="1"/>
          </p:cNvPicPr>
          <p:nvPr>
            <p:ph idx="1"/>
          </p:nvPr>
        </p:nvPicPr>
        <p:blipFill>
          <a:blip r:embed="rId3"/>
          <a:stretch>
            <a:fillRect/>
          </a:stretch>
        </p:blipFill>
        <p:spPr>
          <a:xfrm>
            <a:off x="1381125" y="2539206"/>
            <a:ext cx="6381750" cy="318135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Database Diagram</a:t>
            </a:r>
            <a:endParaRPr lang="en-US" dirty="0"/>
          </a:p>
        </p:txBody>
      </p:sp>
      <p:pic>
        <p:nvPicPr>
          <p:cNvPr id="4098" name="Picture 2"/>
          <p:cNvPicPr>
            <a:picLocks noChangeAspect="1" noChangeArrowheads="1"/>
          </p:cNvPicPr>
          <p:nvPr/>
        </p:nvPicPr>
        <p:blipFill>
          <a:blip r:embed="rId3"/>
          <a:srcRect/>
          <a:stretch>
            <a:fillRect/>
          </a:stretch>
        </p:blipFill>
        <p:spPr bwMode="auto">
          <a:xfrm>
            <a:off x="304800" y="2362200"/>
            <a:ext cx="8484691" cy="3124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214</TotalTime>
  <Words>529</Words>
  <Application>Microsoft Office PowerPoint</Application>
  <PresentationFormat>On-screen Show (4:3)</PresentationFormat>
  <Paragraphs>97</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Community Captioner</vt:lpstr>
      <vt:lpstr>Team CC</vt:lpstr>
      <vt:lpstr>Concept</vt:lpstr>
      <vt:lpstr>Phase A Summary</vt:lpstr>
      <vt:lpstr>SA: Class Diagram</vt:lpstr>
      <vt:lpstr>SA: Class Diagram</vt:lpstr>
      <vt:lpstr>SA: Class Diagram</vt:lpstr>
      <vt:lpstr>SA: Deployment Diagram</vt:lpstr>
      <vt:lpstr>SA: Database Diagram</vt:lpstr>
      <vt:lpstr>SA: DFD</vt:lpstr>
      <vt:lpstr>SA: DFD</vt:lpstr>
      <vt:lpstr>SA: Sequence Diagram</vt:lpstr>
      <vt:lpstr>SA: Sequence Diagram</vt:lpstr>
      <vt:lpstr>SA: Sequence Diagram</vt:lpstr>
      <vt:lpstr>Requirements Document</vt:lpstr>
      <vt:lpstr>Requirements Document</vt:lpstr>
      <vt:lpstr>User Interface</vt:lpstr>
      <vt:lpstr>Slide 18</vt:lpstr>
      <vt:lpstr>Slide 19</vt:lpstr>
      <vt:lpstr>Slide 20</vt:lpstr>
      <vt:lpstr>Schedule / Milestones</vt:lpstr>
      <vt:lpstr>    Q &amp; 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Raed Shomali</dc:creator>
  <cp:lastModifiedBy>thedyood</cp:lastModifiedBy>
  <cp:revision>53</cp:revision>
  <dcterms:created xsi:type="dcterms:W3CDTF">2008-03-09T20:35:17Z</dcterms:created>
  <dcterms:modified xsi:type="dcterms:W3CDTF">2008-03-12T02:35:54Z</dcterms:modified>
</cp:coreProperties>
</file>