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8"/>
  </p:notesMasterIdLst>
  <p:sldIdLst>
    <p:sldId id="268" r:id="rId2"/>
    <p:sldId id="269" r:id="rId3"/>
    <p:sldId id="270" r:id="rId4"/>
    <p:sldId id="257" r:id="rId5"/>
    <p:sldId id="259" r:id="rId6"/>
    <p:sldId id="260" r:id="rId7"/>
    <p:sldId id="261" r:id="rId8"/>
    <p:sldId id="262" r:id="rId9"/>
    <p:sldId id="264" r:id="rId10"/>
    <p:sldId id="265" r:id="rId11"/>
    <p:sldId id="266" r:id="rId12"/>
    <p:sldId id="272" r:id="rId13"/>
    <p:sldId id="273" r:id="rId14"/>
    <p:sldId id="274" r:id="rId15"/>
    <p:sldId id="267"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2" d="100"/>
          <a:sy n="102" d="100"/>
        </p:scale>
        <p:origin x="-2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smtClean="0"/>
            <a:t> </a:t>
          </a:r>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D42792C6-22C5-46BF-8793-1D07FFDC02FA}" srcId="{39BF1797-AF98-49D0-B587-7D2FE95969A2}" destId="{0CD7446A-9BA1-4526-85AF-E0857FA2A09E}" srcOrd="6" destOrd="0" parTransId="{92F15A59-929B-4DCF-A5C6-5ACC068639B2}" sibTransId="{F2B69293-7BF2-45B1-82DC-43AFAD1F16F1}"/>
    <dgm:cxn modelId="{6C7859C2-6BDC-48A0-B9E2-6CE41255A9C6}" srcId="{39BF1797-AF98-49D0-B587-7D2FE95969A2}" destId="{7973E9F7-F023-457A-B616-0300C5072C3A}" srcOrd="2" destOrd="0" parTransId="{8F4CBCF4-7048-43E0-A6A6-EF48447175EC}" sibTransId="{8860994C-7409-4A9F-BCE1-0BB2C901CC49}"/>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3/10/2008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3/10/2008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3/10/2008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3/10/2008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3/10/2008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2"/>
          <a:stretch>
            <a:fillRect/>
          </a:stretch>
        </p:blipFill>
        <p:spPr>
          <a:xfrm>
            <a:off x="762000" y="990600"/>
            <a:ext cx="7543800" cy="563848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1.jpg"/>
          <p:cNvPicPr>
            <a:picLocks noGrp="1" noChangeAspect="1"/>
          </p:cNvPicPr>
          <p:nvPr>
            <p:ph idx="1"/>
          </p:nvPr>
        </p:nvPicPr>
        <p:blipFill>
          <a:blip r:embed="rId2"/>
          <a:stretch>
            <a:fillRect/>
          </a:stretch>
        </p:blipFill>
        <p:spPr>
          <a:xfrm>
            <a:off x="990600" y="990600"/>
            <a:ext cx="7340321" cy="5486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ockupEditMode2.jpg"/>
          <p:cNvPicPr>
            <a:picLocks noGrp="1" noChangeAspect="1"/>
          </p:cNvPicPr>
          <p:nvPr>
            <p:ph idx="1"/>
          </p:nvPr>
        </p:nvPicPr>
        <p:blipFill>
          <a:blip r:embed="rId2"/>
          <a:stretch>
            <a:fillRect/>
          </a:stretch>
        </p:blipFill>
        <p:spPr>
          <a:xfrm>
            <a:off x="710083" y="914400"/>
            <a:ext cx="7748117" cy="57912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endParaRPr lang="en-US" dirty="0" smtClean="0"/>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endParaRPr lang="en-US" dirty="0" smtClean="0"/>
          </a:p>
          <a:p>
            <a:pPr lvl="1"/>
            <a:r>
              <a:rPr lang="en-US" dirty="0" smtClean="0"/>
              <a:t>FLV 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endParaRPr lang="en-US" dirty="0" smtClean="0"/>
          </a:p>
          <a:p>
            <a:r>
              <a:rPr lang="en-US" dirty="0" smtClean="0"/>
              <a:t>JavaScript roll into Firefox extension - </a:t>
            </a:r>
            <a:r>
              <a:rPr lang="en-US" i="1" dirty="0" smtClean="0"/>
              <a:t>April 14th</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2"/>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4" name="Content Placeholder 3" descr="Class3.jpg"/>
          <p:cNvPicPr>
            <a:picLocks noGrp="1" noChangeAspect="1"/>
          </p:cNvPicPr>
          <p:nvPr>
            <p:ph idx="1"/>
          </p:nvPr>
        </p:nvPicPr>
        <p:blipFill>
          <a:blip r:embed="rId3"/>
          <a:stretch>
            <a:fillRect/>
          </a:stretch>
        </p:blipFill>
        <p:spPr>
          <a:xfrm>
            <a:off x="228600" y="1600200"/>
            <a:ext cx="4139279" cy="4525963"/>
          </a:xfrm>
        </p:spPr>
      </p:pic>
      <p:sp>
        <p:nvSpPr>
          <p:cNvPr id="5" name="TextBox 4"/>
          <p:cNvSpPr txBox="1"/>
          <p:nvPr/>
        </p:nvSpPr>
        <p:spPr>
          <a:xfrm>
            <a:off x="4495800" y="1371600"/>
            <a:ext cx="4191000" cy="1477328"/>
          </a:xfrm>
          <a:prstGeom prst="rect">
            <a:avLst/>
          </a:prstGeom>
          <a:noFill/>
        </p:spPr>
        <p:txBody>
          <a:bodyPr wrap="square" rtlCol="0">
            <a:spAutoFit/>
          </a:bodyPr>
          <a:lstStyle/>
          <a:p>
            <a:pPr>
              <a:buFont typeface="Arial" pitchFamily="34" charset="0"/>
              <a:buChar char="•"/>
            </a:pPr>
            <a:r>
              <a:rPr lang="en-US" dirty="0" smtClean="0"/>
              <a:t> Database: </a:t>
            </a:r>
          </a:p>
          <a:p>
            <a:pPr lvl="1">
              <a:buFont typeface="Arial" pitchFamily="34" charset="0"/>
              <a:buChar char="•"/>
            </a:pPr>
            <a:r>
              <a:rPr lang="en-US" dirty="0" smtClean="0"/>
              <a:t>It stores information as XML keyed by Domain name and Video ID.</a:t>
            </a:r>
          </a:p>
          <a:p>
            <a:pPr>
              <a:buFont typeface="Arial" pitchFamily="34" charset="0"/>
              <a:buChar char="•"/>
            </a:pPr>
            <a:r>
              <a:rPr lang="en-US" dirty="0" smtClean="0"/>
              <a:t>Web Services:</a:t>
            </a:r>
          </a:p>
          <a:p>
            <a:pPr lvl="1">
              <a:buFont typeface="Arial" pitchFamily="34" charset="0"/>
              <a:buChar char="•"/>
            </a:pPr>
            <a:r>
              <a:rPr lang="en-US" dirty="0" smtClean="0"/>
              <a:t>Stores and Retrieves Captions.</a:t>
            </a:r>
            <a:endParaRPr lang="en-US" dirty="0"/>
          </a:p>
        </p:txBody>
      </p:sp>
      <p:sp>
        <p:nvSpPr>
          <p:cNvPr id="6" name="TextBox 5"/>
          <p:cNvSpPr txBox="1"/>
          <p:nvPr/>
        </p:nvSpPr>
        <p:spPr>
          <a:xfrm>
            <a:off x="4495800" y="3048000"/>
            <a:ext cx="4191000" cy="2585323"/>
          </a:xfrm>
          <a:prstGeom prst="rect">
            <a:avLst/>
          </a:prstGeom>
          <a:noFill/>
        </p:spPr>
        <p:txBody>
          <a:bodyPr wrap="square" rtlCol="0">
            <a:spAutoFit/>
          </a:bodyPr>
          <a:lstStyle/>
          <a:p>
            <a:pPr>
              <a:buFont typeface="Arial" pitchFamily="34" charset="0"/>
              <a:buChar char="•"/>
            </a:pPr>
            <a:r>
              <a:rPr lang="en-US" dirty="0" smtClean="0"/>
              <a:t> Extension: </a:t>
            </a:r>
          </a:p>
          <a:p>
            <a:pPr lvl="1">
              <a:buFont typeface="Arial" pitchFamily="34" charset="0"/>
              <a:buChar char="•"/>
            </a:pPr>
            <a:r>
              <a:rPr lang="en-US" dirty="0" smtClean="0"/>
              <a:t> Rewrites the available FLV Player in line with our own.</a:t>
            </a:r>
          </a:p>
          <a:p>
            <a:pPr lvl="1">
              <a:buFont typeface="Arial" pitchFamily="34" charset="0"/>
              <a:buChar char="•"/>
            </a:pPr>
            <a:r>
              <a:rPr lang="en-US" dirty="0"/>
              <a:t> </a:t>
            </a:r>
            <a:r>
              <a:rPr lang="en-US" dirty="0" smtClean="0"/>
              <a:t>Allows for Updating/Inserting Captions.</a:t>
            </a:r>
          </a:p>
          <a:p>
            <a:pPr lvl="1">
              <a:buFont typeface="Arial" pitchFamily="34" charset="0"/>
              <a:buChar char="•"/>
            </a:pPr>
            <a:r>
              <a:rPr lang="en-US" dirty="0" smtClean="0"/>
              <a:t> Allows for previewing the video after editing.</a:t>
            </a:r>
          </a:p>
          <a:p>
            <a:pPr lvl="1">
              <a:buFont typeface="Arial" pitchFamily="34" charset="0"/>
              <a:buChar char="•"/>
            </a:pPr>
            <a:r>
              <a:rPr lang="en-US" dirty="0"/>
              <a:t> </a:t>
            </a:r>
            <a:r>
              <a:rPr lang="en-US" dirty="0" smtClean="0"/>
              <a:t>Retrieve Caption URL from Back-End for FLV Player.</a:t>
            </a:r>
          </a:p>
        </p:txBody>
      </p:sp>
      <p:sp>
        <p:nvSpPr>
          <p:cNvPr id="7" name="TextBox 6"/>
          <p:cNvSpPr txBox="1"/>
          <p:nvPr/>
        </p:nvSpPr>
        <p:spPr>
          <a:xfrm>
            <a:off x="4495800" y="5791200"/>
            <a:ext cx="4191000" cy="923330"/>
          </a:xfrm>
          <a:prstGeom prst="rect">
            <a:avLst/>
          </a:prstGeom>
          <a:noFill/>
        </p:spPr>
        <p:txBody>
          <a:bodyPr wrap="square" rtlCol="0">
            <a:spAutoFit/>
          </a:bodyPr>
          <a:lstStyle/>
          <a:p>
            <a:pPr>
              <a:buFont typeface="Arial" pitchFamily="34" charset="0"/>
              <a:buChar char="•"/>
            </a:pPr>
            <a:r>
              <a:rPr lang="en-US" dirty="0" smtClean="0"/>
              <a:t> FLV Player </a:t>
            </a:r>
          </a:p>
          <a:p>
            <a:pPr lvl="1">
              <a:buFont typeface="Arial" pitchFamily="34" charset="0"/>
              <a:buChar char="•"/>
            </a:pPr>
            <a:r>
              <a:rPr lang="en-US" dirty="0" smtClean="0"/>
              <a:t> Allows viewing of Video along with Captions.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pic>
        <p:nvPicPr>
          <p:cNvPr id="4" name="Content Placeholder 3" descr="Data_Flow_Diagram.jpg"/>
          <p:cNvPicPr>
            <a:picLocks noGrp="1" noChangeAspect="1"/>
          </p:cNvPicPr>
          <p:nvPr>
            <p:ph idx="1"/>
          </p:nvPr>
        </p:nvPicPr>
        <p:blipFill>
          <a:blip r:embed="rId3"/>
          <a:stretch>
            <a:fillRect/>
          </a:stretch>
        </p:blipFill>
        <p:spPr>
          <a:xfrm>
            <a:off x="1689779" y="1935163"/>
            <a:ext cx="5764441"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pic>
        <p:nvPicPr>
          <p:cNvPr id="4" name="Content Placeholder 3" descr="sequencediagram_1.PNG"/>
          <p:cNvPicPr>
            <a:picLocks noGrp="1" noChangeAspect="1"/>
          </p:cNvPicPr>
          <p:nvPr>
            <p:ph idx="1"/>
          </p:nvPr>
        </p:nvPicPr>
        <p:blipFill>
          <a:blip r:embed="rId3"/>
          <a:stretch>
            <a:fillRect/>
          </a:stretch>
        </p:blipFill>
        <p:spPr>
          <a:xfrm>
            <a:off x="1639200" y="1935163"/>
            <a:ext cx="5865600"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192</TotalTime>
  <Words>463</Words>
  <Application>Microsoft Office PowerPoint</Application>
  <PresentationFormat>On-screen Show (4:3)</PresentationFormat>
  <Paragraphs>69</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Community Captioner</vt:lpstr>
      <vt:lpstr>Team CC</vt:lpstr>
      <vt:lpstr>Concept</vt:lpstr>
      <vt:lpstr>Phase A Summary</vt:lpstr>
      <vt:lpstr>SA: Class Diagram</vt:lpstr>
      <vt:lpstr>SA: Deployment Diagram</vt:lpstr>
      <vt:lpstr>SA: DFD</vt:lpstr>
      <vt:lpstr>SA: Sequence Diagram</vt:lpstr>
      <vt:lpstr>Requirements Document</vt:lpstr>
      <vt:lpstr>Requirements Document</vt:lpstr>
      <vt:lpstr>User Interface</vt:lpstr>
      <vt:lpstr>Slide 12</vt:lpstr>
      <vt:lpstr>Slide 13</vt:lpstr>
      <vt:lpstr>Slide 14</vt:lpstr>
      <vt:lpstr>Schedule / Milestones</vt:lpstr>
      <vt:lpstr>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dc5types</cp:lastModifiedBy>
  <cp:revision>43</cp:revision>
  <dcterms:created xsi:type="dcterms:W3CDTF">2008-03-09T20:35:17Z</dcterms:created>
  <dcterms:modified xsi:type="dcterms:W3CDTF">2008-03-11T06:02:21Z</dcterms:modified>
</cp:coreProperties>
</file>