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68" autoAdjust="0"/>
    <p:restoredTop sz="94660"/>
  </p:normalViewPr>
  <p:slideViewPr>
    <p:cSldViewPr>
      <p:cViewPr varScale="1">
        <p:scale>
          <a:sx n="69" d="100"/>
          <a:sy n="69" d="100"/>
        </p:scale>
        <p:origin x="-5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EA884E28-1AB1-425A-9625-EFEC60562820}" type="presOf" srcId="{FA5DAFA6-457E-49F6-B736-32DEAEEF0772}" destId="{0DD03D7D-FAC1-481A-978E-0FC316677580}" srcOrd="0" destOrd="0" presId="urn:microsoft.com/office/officeart/2005/8/layout/list1"/>
    <dgm:cxn modelId="{EB2DE28E-542E-4E69-8EB8-F1554A3797A3}" srcId="{E9577FEC-D5BF-479D-ACCF-F0F7BFF96E17}" destId="{FA5DAFA6-457E-49F6-B736-32DEAEEF0772}" srcOrd="1" destOrd="0" parTransId="{4A93C994-8FB3-4DBA-9FCF-2883E33CFF16}" sibTransId="{6CED30A7-6439-4E9B-9F41-FAC4EFDCD626}"/>
    <dgm:cxn modelId="{6A4982D1-6C75-44FD-BD74-75ABE0C656C6}" type="presOf" srcId="{32D40747-F688-4E5A-B839-08527787CBB2}" destId="{186FC912-8FD6-45F1-9B46-E818AAAF259D}" srcOrd="1" destOrd="0" presId="urn:microsoft.com/office/officeart/2005/8/layout/list1"/>
    <dgm:cxn modelId="{2B658C51-2B28-4071-88AB-462723F40223}" srcId="{E9577FEC-D5BF-479D-ACCF-F0F7BFF96E17}" destId="{32D40747-F688-4E5A-B839-08527787CBB2}" srcOrd="0" destOrd="0" parTransId="{0C76DF6F-0E98-484B-B148-3191E004D43D}" sibTransId="{89E61631-FBC9-4E79-BD11-E7CFEB670BEE}"/>
    <dgm:cxn modelId="{C852D203-26AD-4224-B860-4A8C85596E3D}" type="presOf" srcId="{21C52058-BC9D-4543-AB6B-54CB2494D5ED}" destId="{AF0087CF-9BEC-4741-875B-B425D667BB5A}" srcOrd="0" destOrd="2" presId="urn:microsoft.com/office/officeart/2005/8/layout/list1"/>
    <dgm:cxn modelId="{E94FD8AB-B62A-47C8-8633-1CA2D5FEE9E8}" type="presOf" srcId="{339A064B-1535-446A-BA24-18CC65BC63E1}" destId="{AF0087CF-9BEC-4741-875B-B425D667BB5A}" srcOrd="0" destOrd="1" presId="urn:microsoft.com/office/officeart/2005/8/layout/list1"/>
    <dgm:cxn modelId="{59F73776-2773-4D3C-8255-6BEE77BE64DD}" type="presOf" srcId="{D2E69E3C-D041-497E-A784-68375FC2BA00}" destId="{1809CE72-AED7-4380-9F32-7F516ADA3C8E}" srcOrd="0" destOrd="0" presId="urn:microsoft.com/office/officeart/2005/8/layout/list1"/>
    <dgm:cxn modelId="{4197E6C5-B8C2-4BB0-965F-EB25F24F7387}" type="presOf" srcId="{32D40747-F688-4E5A-B839-08527787CBB2}" destId="{4A3DF150-CAC8-406A-A874-BBD218C3F887}" srcOrd="0" destOrd="0" presId="urn:microsoft.com/office/officeart/2005/8/layout/list1"/>
    <dgm:cxn modelId="{9B1C6D33-6DFF-4E25-844D-059A5F9F25E7}" type="presOf" srcId="{143934E3-6717-4DB9-9B19-71214FFE2F5F}" destId="{AF0087CF-9BEC-4741-875B-B425D667BB5A}" srcOrd="0" destOrd="3" presId="urn:microsoft.com/office/officeart/2005/8/layout/list1"/>
    <dgm:cxn modelId="{15E41813-DAD4-429F-A227-AA1486A4BC1A}"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C846C9F2-0311-4E6C-9468-6B4BADE57F52}" srcId="{FA5DAFA6-457E-49F6-B736-32DEAEEF0772}" destId="{339A064B-1535-446A-BA24-18CC65BC63E1}" srcOrd="1" destOrd="0" parTransId="{79B2FFFE-729E-4E46-B7B6-DAF6FD2EF3E3}" sibTransId="{A6B3F353-22CD-4FFE-B1E5-0895A001D2AA}"/>
    <dgm:cxn modelId="{2F37484B-45D5-4BA9-B954-E45BA339222A}" type="presOf" srcId="{FA5DAFA6-457E-49F6-B736-32DEAEEF0772}" destId="{E628782C-B0E1-45ED-B07B-2160F6D196E3}" srcOrd="1" destOrd="0" presId="urn:microsoft.com/office/officeart/2005/8/layout/list1"/>
    <dgm:cxn modelId="{95901ED6-584E-4384-958D-915EEC0DF5D8}" srcId="{32D40747-F688-4E5A-B839-08527787CBB2}" destId="{D2E69E3C-D041-497E-A784-68375FC2BA00}" srcOrd="0" destOrd="0" parTransId="{66228243-5D49-4131-B2E6-74688C1B7341}" sibTransId="{4F7D187D-5A37-4998-947A-2642727E7293}"/>
    <dgm:cxn modelId="{B8497A35-BA3E-4F30-B232-A1D2C7A09021}" type="presOf" srcId="{E9577FEC-D5BF-479D-ACCF-F0F7BFF96E17}" destId="{D6F2FECF-BD31-4181-99AD-10A20906C78C}" srcOrd="0"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6E1B8D73-9284-40D0-B592-FAC4FFE5AC85}" srcId="{FA5DAFA6-457E-49F6-B736-32DEAEEF0772}" destId="{21C52058-BC9D-4543-AB6B-54CB2494D5ED}" srcOrd="2" destOrd="0" parTransId="{5E2155F1-9F87-4338-BFC7-2AAFEF88B85B}" sibTransId="{6C15CCA6-48F0-4E31-B08D-CDB60DE076F7}"/>
    <dgm:cxn modelId="{AAA00A23-BCD7-4B0C-B764-C644DA2602B1}" type="presParOf" srcId="{D6F2FECF-BD31-4181-99AD-10A20906C78C}" destId="{CB709A83-D005-497C-B01D-2909A77E0E3A}" srcOrd="0" destOrd="0" presId="urn:microsoft.com/office/officeart/2005/8/layout/list1"/>
    <dgm:cxn modelId="{3E3E4F49-4B21-454B-9E9B-C50A0346B49D}" type="presParOf" srcId="{CB709A83-D005-497C-B01D-2909A77E0E3A}" destId="{4A3DF150-CAC8-406A-A874-BBD218C3F887}" srcOrd="0" destOrd="0" presId="urn:microsoft.com/office/officeart/2005/8/layout/list1"/>
    <dgm:cxn modelId="{D785431F-3795-4893-AA28-A86B14894BC9}" type="presParOf" srcId="{CB709A83-D005-497C-B01D-2909A77E0E3A}" destId="{186FC912-8FD6-45F1-9B46-E818AAAF259D}" srcOrd="1" destOrd="0" presId="urn:microsoft.com/office/officeart/2005/8/layout/list1"/>
    <dgm:cxn modelId="{5107E1F2-1169-4AFD-AD68-BEAC8B6D47FB}" type="presParOf" srcId="{D6F2FECF-BD31-4181-99AD-10A20906C78C}" destId="{B37EDFF7-21D5-452D-B4AA-457EAB68970B}" srcOrd="1" destOrd="0" presId="urn:microsoft.com/office/officeart/2005/8/layout/list1"/>
    <dgm:cxn modelId="{A24EDBC4-0039-4670-9930-87DCC406CC5B}" type="presParOf" srcId="{D6F2FECF-BD31-4181-99AD-10A20906C78C}" destId="{1809CE72-AED7-4380-9F32-7F516ADA3C8E}" srcOrd="2" destOrd="0" presId="urn:microsoft.com/office/officeart/2005/8/layout/list1"/>
    <dgm:cxn modelId="{3169BB77-7D7B-41EA-AFF3-AF4BE1D021E8}" type="presParOf" srcId="{D6F2FECF-BD31-4181-99AD-10A20906C78C}" destId="{539BD620-9A58-430F-9DDB-58CA364ACCB8}" srcOrd="3" destOrd="0" presId="urn:microsoft.com/office/officeart/2005/8/layout/list1"/>
    <dgm:cxn modelId="{E943FCA9-F3BA-4845-AE34-3F941BF61FEB}" type="presParOf" srcId="{D6F2FECF-BD31-4181-99AD-10A20906C78C}" destId="{30010488-AF56-428B-8C34-AE0149D1A8B7}" srcOrd="4" destOrd="0" presId="urn:microsoft.com/office/officeart/2005/8/layout/list1"/>
    <dgm:cxn modelId="{2E3AD18F-DEE8-4DA6-957A-70A52A0A1D45}" type="presParOf" srcId="{30010488-AF56-428B-8C34-AE0149D1A8B7}" destId="{0DD03D7D-FAC1-481A-978E-0FC316677580}" srcOrd="0" destOrd="0" presId="urn:microsoft.com/office/officeart/2005/8/layout/list1"/>
    <dgm:cxn modelId="{36F1AC95-748C-4C0B-9E53-61A92528412F}" type="presParOf" srcId="{30010488-AF56-428B-8C34-AE0149D1A8B7}" destId="{E628782C-B0E1-45ED-B07B-2160F6D196E3}" srcOrd="1" destOrd="0" presId="urn:microsoft.com/office/officeart/2005/8/layout/list1"/>
    <dgm:cxn modelId="{E8DDC473-3610-43DC-90CE-658BCD9EED4B}" type="presParOf" srcId="{D6F2FECF-BD31-4181-99AD-10A20906C78C}" destId="{4ABCE0E6-B504-437D-B5FA-302A947C6741}" srcOrd="5" destOrd="0" presId="urn:microsoft.com/office/officeart/2005/8/layout/list1"/>
    <dgm:cxn modelId="{FBCC1006-4297-4133-8035-74AE6B9D41E6}"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9B9576ED-A082-4A72-A15B-B8BBF6E5DEDB}">
      <dgm:prSet/>
      <dgm:spPr/>
      <dgm:t>
        <a:bodyPr/>
        <a:lstStyle/>
        <a:p>
          <a:r>
            <a:rPr lang="en-US" dirty="0" smtClean="0"/>
            <a:t>Not allow for automated spamming.</a:t>
          </a:r>
        </a:p>
      </dgm:t>
    </dgm:pt>
    <dgm:pt modelId="{E3509C99-3395-4CD4-998D-A883D3AEB196}" type="parTrans" cxnId="{BCFB9936-AC39-4472-A2AE-4B9879CFE67A}">
      <dgm:prSet/>
      <dgm:spPr/>
    </dgm:pt>
    <dgm:pt modelId="{B2FAD38C-E8C1-4358-8EF7-7984A451FF56}" type="sibTrans" cxnId="{BCFB9936-AC39-4472-A2AE-4B9879CFE67A}">
      <dgm:prSet/>
      <dgm:spPr/>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2A7B574D-4120-42D5-8871-A79FF3B4AD34}" srcId="{39BF1797-AF98-49D0-B587-7D2FE95969A2}" destId="{503CAA97-8D3C-42CD-9A3B-444A1F5ED98C}" srcOrd="0" destOrd="0" parTransId="{BF4B4505-4A47-412F-AF57-D908D859F72A}" sibTransId="{E5D42D31-2624-45A6-BC87-B81BFF956858}"/>
    <dgm:cxn modelId="{12B53CC0-2943-4122-8F63-0990B21770B9}" type="presOf" srcId="{39BF1797-AF98-49D0-B587-7D2FE95969A2}" destId="{2F0261AD-2B76-42EE-9B5C-41042C74716E}" srcOrd="0" destOrd="0" presId="urn:microsoft.com/office/officeart/2005/8/layout/list1"/>
    <dgm:cxn modelId="{5815EABC-04BE-491E-9D46-907267B19B93}" srcId="{39BF1797-AF98-49D0-B587-7D2FE95969A2}" destId="{38A9EB49-481C-4EA6-A845-E9C8E8E1E544}" srcOrd="6" destOrd="0" parTransId="{3EB4D554-6EAC-49E0-B5A3-1666E7473029}" sibTransId="{64EC4285-3C46-4A9D-A7AA-D6E99B5D3B3C}"/>
    <dgm:cxn modelId="{BCFB9936-AC39-4472-A2AE-4B9879CFE67A}" srcId="{39BF1797-AF98-49D0-B587-7D2FE95969A2}" destId="{9B9576ED-A082-4A72-A15B-B8BBF6E5DEDB}" srcOrd="5" destOrd="0" parTransId="{E3509C99-3395-4CD4-998D-A883D3AEB196}" sibTransId="{B2FAD38C-E8C1-4358-8EF7-7984A451FF56}"/>
    <dgm:cxn modelId="{8E1458A7-088D-4C32-A659-7EDBEFDCE82E}" type="presOf" srcId="{7B0F4F9E-478D-4EED-8F73-DB662091163B}" destId="{CA1E2BF1-B0AB-4895-B69A-2F7B3B42EF3C}" srcOrd="0" destOrd="1" presId="urn:microsoft.com/office/officeart/2005/8/layout/list1"/>
    <dgm:cxn modelId="{FC69686E-7A85-49AF-8745-AF7486EB345B}" type="presOf" srcId="{9B9576ED-A082-4A72-A15B-B8BBF6E5DEDB}" destId="{CA1E2BF1-B0AB-4895-B69A-2F7B3B42EF3C}" srcOrd="0" destOrd="5" presId="urn:microsoft.com/office/officeart/2005/8/layout/list1"/>
    <dgm:cxn modelId="{E21B094C-377A-4EC4-9697-9C1D3623025C}" type="presOf" srcId="{503CAA97-8D3C-42CD-9A3B-444A1F5ED98C}" destId="{CA1E2BF1-B0AB-4895-B69A-2F7B3B42EF3C}" srcOrd="0" destOrd="0" presId="urn:microsoft.com/office/officeart/2005/8/layout/list1"/>
    <dgm:cxn modelId="{599A9321-4C14-40AA-8923-CEB478883A82}" type="presOf" srcId="{38A9EB49-481C-4EA6-A845-E9C8E8E1E544}" destId="{CA1E2BF1-B0AB-4895-B69A-2F7B3B42EF3C}" srcOrd="0" destOrd="6" presId="urn:microsoft.com/office/officeart/2005/8/layout/list1"/>
    <dgm:cxn modelId="{04CEC6D5-46D6-435C-8EBE-00E31ABDF58D}" srcId="{39BF1797-AF98-49D0-B587-7D2FE95969A2}" destId="{FFCCCDC9-8BD7-4070-8BB1-F49AA4C0621F}" srcOrd="7" destOrd="0" parTransId="{B0B6DEED-2D2D-49D8-ADB5-DDAC3CF719BA}" sibTransId="{952BAB00-ED01-4E6D-A4C0-2F9D9BE55E81}"/>
    <dgm:cxn modelId="{AEFF315C-69F8-4D21-B004-55953805E34D}" srcId="{39BF1797-AF98-49D0-B587-7D2FE95969A2}" destId="{3A1A8373-93F0-412B-B4BA-805C96D77CA1}" srcOrd="3" destOrd="0" parTransId="{28A8909A-A266-43A5-AF39-E13B51A0BB07}" sibTransId="{8648FEFC-0A6B-4E3A-8591-42F74125DE6F}"/>
    <dgm:cxn modelId="{459F748E-7F22-417B-AB9F-9032FF94ED52}" type="presOf" srcId="{39BF1797-AF98-49D0-B587-7D2FE95969A2}" destId="{64E50D1E-8A31-464C-A4D7-88F5B75EF846}" srcOrd="1" destOrd="0" presId="urn:microsoft.com/office/officeart/2005/8/layout/list1"/>
    <dgm:cxn modelId="{FAB50358-3E3D-447D-8DE7-15BA6EAAFE34}" type="presOf" srcId="{8722A5F9-14D6-4CE9-8029-B2CF02479303}" destId="{F3E948EE-4371-45E5-A293-95F38FE809F0}" srcOrd="0" destOrd="0" presId="urn:microsoft.com/office/officeart/2005/8/layout/list1"/>
    <dgm:cxn modelId="{B5B04958-2719-474B-AABA-11DBF1ACF3CB}" type="presOf" srcId="{3A1A8373-93F0-412B-B4BA-805C96D77CA1}" destId="{CA1E2BF1-B0AB-4895-B69A-2F7B3B42EF3C}" srcOrd="0" destOrd="3" presId="urn:microsoft.com/office/officeart/2005/8/layout/list1"/>
    <dgm:cxn modelId="{6C7859C2-6BDC-48A0-B9E2-6CE41255A9C6}" srcId="{39BF1797-AF98-49D0-B587-7D2FE95969A2}" destId="{7973E9F7-F023-457A-B616-0300C5072C3A}" srcOrd="2" destOrd="0" parTransId="{8F4CBCF4-7048-43E0-A6A6-EF48447175EC}" sibTransId="{8860994C-7409-4A9F-BCE1-0BB2C901CC49}"/>
    <dgm:cxn modelId="{93236B52-AF51-4C00-A48D-BC2FBA481EB9}" srcId="{39BF1797-AF98-49D0-B587-7D2FE95969A2}" destId="{7B0F4F9E-478D-4EED-8F73-DB662091163B}" srcOrd="1" destOrd="0" parTransId="{282F2255-B34A-4BDD-8C14-2E7F7F37DFD6}" sibTransId="{4C206C40-2E5F-4996-AF91-9A4CBFE4CC37}"/>
    <dgm:cxn modelId="{35A8002B-103D-44EB-BB02-07E8356EECF8}" srcId="{39BF1797-AF98-49D0-B587-7D2FE95969A2}" destId="{87BB7EE1-4D29-4CCA-B372-B95AED09D489}" srcOrd="4" destOrd="0" parTransId="{5237AE63-7B85-4892-86EB-A039B1AB1B71}" sibTransId="{51B13E36-5F59-4500-A041-7E6C48A16975}"/>
    <dgm:cxn modelId="{29575313-FBC5-4E48-B616-474409DBEFE8}" type="presOf" srcId="{7973E9F7-F023-457A-B616-0300C5072C3A}" destId="{CA1E2BF1-B0AB-4895-B69A-2F7B3B42EF3C}" srcOrd="0" destOrd="2" presId="urn:microsoft.com/office/officeart/2005/8/layout/list1"/>
    <dgm:cxn modelId="{56B9CC43-9B4F-4BFD-83A7-6556C9DF619C}" type="presOf" srcId="{87BB7EE1-4D29-4CCA-B372-B95AED09D489}" destId="{CA1E2BF1-B0AB-4895-B69A-2F7B3B42EF3C}" srcOrd="0" destOrd="4" presId="urn:microsoft.com/office/officeart/2005/8/layout/list1"/>
    <dgm:cxn modelId="{9C78DAD7-DADE-457A-84D6-80342DEA3CEF}" type="presOf" srcId="{FFCCCDC9-8BD7-4070-8BB1-F49AA4C0621F}" destId="{CA1E2BF1-B0AB-4895-B69A-2F7B3B42EF3C}" srcOrd="0" destOrd="7" presId="urn:microsoft.com/office/officeart/2005/8/layout/list1"/>
    <dgm:cxn modelId="{CB1CE4AA-84C0-4D98-A0FF-A9F8594B4898}" type="presParOf" srcId="{F3E948EE-4371-45E5-A293-95F38FE809F0}" destId="{5036D28F-CD75-4039-839E-C1495AE813FA}" srcOrd="0" destOrd="0" presId="urn:microsoft.com/office/officeart/2005/8/layout/list1"/>
    <dgm:cxn modelId="{F8FE2527-52E0-44E4-A831-DFCD71F65D03}" type="presParOf" srcId="{5036D28F-CD75-4039-839E-C1495AE813FA}" destId="{2F0261AD-2B76-42EE-9B5C-41042C74716E}" srcOrd="0" destOrd="0" presId="urn:microsoft.com/office/officeart/2005/8/layout/list1"/>
    <dgm:cxn modelId="{F33D210D-6CB7-409B-8E0E-6E21383C3028}" type="presParOf" srcId="{5036D28F-CD75-4039-839E-C1495AE813FA}" destId="{64E50D1E-8A31-464C-A4D7-88F5B75EF846}" srcOrd="1" destOrd="0" presId="urn:microsoft.com/office/officeart/2005/8/layout/list1"/>
    <dgm:cxn modelId="{983D0702-FDF4-4C1B-AE82-DEB0200F8D6B}" type="presParOf" srcId="{F3E948EE-4371-45E5-A293-95F38FE809F0}" destId="{FE413078-5672-4884-AFEC-F408EE8FB407}" srcOrd="1" destOrd="0" presId="urn:microsoft.com/office/officeart/2005/8/layout/list1"/>
    <dgm:cxn modelId="{A81A9A45-F934-41B6-A49F-EE00BE2D69BA}"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137A2661-C53C-4847-92A3-A3B233EF2C93}" type="presOf" srcId="{503CAA97-8D3C-42CD-9A3B-444A1F5ED98C}" destId="{CA1E2BF1-B0AB-4895-B69A-2F7B3B42EF3C}" srcOrd="0" destOrd="0" presId="urn:microsoft.com/office/officeart/2005/8/layout/list1"/>
    <dgm:cxn modelId="{C1BB65D7-F86C-4AD3-A5DE-166FA3E65651}" type="presOf" srcId="{8722A5F9-14D6-4CE9-8029-B2CF02479303}" destId="{F3E948EE-4371-45E5-A293-95F38FE809F0}"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FC47B9C8-A8D8-4700-99C3-B8362F94BC94}" type="presOf" srcId="{6702E3E8-726A-49F3-BB82-090F8F754670}" destId="{CA1E2BF1-B0AB-4895-B69A-2F7B3B42EF3C}" srcOrd="0" destOrd="1" presId="urn:microsoft.com/office/officeart/2005/8/layout/list1"/>
    <dgm:cxn modelId="{F25DCC4E-D612-413E-A01E-03D4C191BB26}" type="presOf" srcId="{E596CD55-8F66-43AD-A54B-5EEF64D4115C}" destId="{CA1E2BF1-B0AB-4895-B69A-2F7B3B42EF3C}" srcOrd="0" destOrd="3" presId="urn:microsoft.com/office/officeart/2005/8/layout/list1"/>
    <dgm:cxn modelId="{003BF3F6-6F56-444B-BFC2-2854449BBFE1}" type="presOf" srcId="{AD9D53E4-31BD-49B1-AF2D-EC315466C665}" destId="{CA1E2BF1-B0AB-4895-B69A-2F7B3B42EF3C}" srcOrd="0" destOrd="5" presId="urn:microsoft.com/office/officeart/2005/8/layout/list1"/>
    <dgm:cxn modelId="{50883EA7-B124-4FC6-A5AA-27614E1E466B}" type="presOf" srcId="{3DF8F181-7BE5-4986-96DE-9B8EE4D1E494}" destId="{CA1E2BF1-B0AB-4895-B69A-2F7B3B42EF3C}" srcOrd="0" destOrd="4" presId="urn:microsoft.com/office/officeart/2005/8/layout/list1"/>
    <dgm:cxn modelId="{53939A3F-584E-433E-9DBC-F2DAFA6CED3D}" type="presOf" srcId="{39BF1797-AF98-49D0-B587-7D2FE95969A2}" destId="{2F0261AD-2B76-42EE-9B5C-41042C74716E}"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FC3A4E4A-B3DB-4C68-A275-A4D71AC3DCC0}" type="presOf" srcId="{39BF1797-AF98-49D0-B587-7D2FE95969A2}" destId="{64E50D1E-8A31-464C-A4D7-88F5B75EF846}" srcOrd="1" destOrd="0" presId="urn:microsoft.com/office/officeart/2005/8/layout/list1"/>
    <dgm:cxn modelId="{3877C122-891E-4EB0-A479-5064A2E51A8D}" type="presOf" srcId="{23DD25D5-2087-478D-93AD-A66FDDB51AAA}" destId="{CA1E2BF1-B0AB-4895-B69A-2F7B3B42EF3C}" srcOrd="0" destOrd="2" presId="urn:microsoft.com/office/officeart/2005/8/layout/list1"/>
    <dgm:cxn modelId="{8FF4FDB3-44DF-4942-B778-A8EDB07F1743}" type="presParOf" srcId="{F3E948EE-4371-45E5-A293-95F38FE809F0}" destId="{5036D28F-CD75-4039-839E-C1495AE813FA}" srcOrd="0" destOrd="0" presId="urn:microsoft.com/office/officeart/2005/8/layout/list1"/>
    <dgm:cxn modelId="{E934159C-879F-4794-B95B-9758400C90CA}" type="presParOf" srcId="{5036D28F-CD75-4039-839E-C1495AE813FA}" destId="{2F0261AD-2B76-42EE-9B5C-41042C74716E}" srcOrd="0" destOrd="0" presId="urn:microsoft.com/office/officeart/2005/8/layout/list1"/>
    <dgm:cxn modelId="{5BE19E19-6351-411E-BCEA-52CAEADAA777}" type="presParOf" srcId="{5036D28F-CD75-4039-839E-C1495AE813FA}" destId="{64E50D1E-8A31-464C-A4D7-88F5B75EF846}" srcOrd="1" destOrd="0" presId="urn:microsoft.com/office/officeart/2005/8/layout/list1"/>
    <dgm:cxn modelId="{24C64EFB-0299-4EDF-A390-114DC00D2618}" type="presParOf" srcId="{F3E948EE-4371-45E5-A293-95F38FE809F0}" destId="{FE413078-5672-4884-AFEC-F408EE8FB407}" srcOrd="1" destOrd="0" presId="urn:microsoft.com/office/officeart/2005/8/layout/list1"/>
    <dgm:cxn modelId="{4FA7AEED-97D5-4FCB-B6F6-6049961FDAD1}"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2D17E-0198-4466-A67B-11F2F350F5FF}" type="datetimeFigureOut">
              <a:rPr lang="en-US" smtClean="0"/>
              <a:t>4/25/2008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D354B-09EE-4F90-B6A7-2F47B456CD8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sp>
        <p:nvSpPr>
          <p:cNvPr id="5" name="TextBox 4"/>
          <p:cNvSpPr txBox="1"/>
          <p:nvPr/>
        </p:nvSpPr>
        <p:spPr>
          <a:xfrm>
            <a:off x="5105400" y="2035076"/>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40279"/>
            <a:ext cx="8229600" cy="4389120"/>
          </a:xfrm>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2209798"/>
            <a:ext cx="5394959" cy="4419602"/>
          </a:xfrm>
          <a:prstGeom prst="rect">
            <a:avLst/>
          </a:prstGeom>
          <a:noFill/>
        </p:spPr>
      </p:pic>
      <p:sp>
        <p:nvSpPr>
          <p:cNvPr id="7" name="TextBox 6"/>
          <p:cNvSpPr txBox="1"/>
          <p:nvPr/>
        </p:nvSpPr>
        <p:spPr>
          <a:xfrm>
            <a:off x="5943600" y="2291477"/>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27217"/>
            <a:ext cx="8229600" cy="4389120"/>
          </a:xfrm>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2209802"/>
            <a:ext cx="4957220" cy="4419598"/>
          </a:xfrm>
          <a:prstGeom prst="rect">
            <a:avLst/>
          </a:prstGeom>
          <a:noFill/>
        </p:spPr>
      </p:pic>
      <p:sp>
        <p:nvSpPr>
          <p:cNvPr id="6" name="TextBox 5"/>
          <p:cNvSpPr txBox="1"/>
          <p:nvPr/>
        </p:nvSpPr>
        <p:spPr>
          <a:xfrm>
            <a:off x="5486400" y="2272937"/>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2214710"/>
            <a:ext cx="5657850" cy="4414690"/>
          </a:xfrm>
          <a:prstGeom prst="rect">
            <a:avLst/>
          </a:prstGeom>
          <a:noFill/>
        </p:spPr>
      </p:pic>
      <p:sp>
        <p:nvSpPr>
          <p:cNvPr id="6" name="TextBox 5"/>
          <p:cNvSpPr txBox="1"/>
          <p:nvPr/>
        </p:nvSpPr>
        <p:spPr>
          <a:xfrm>
            <a:off x="6400800" y="22098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Backup Slides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Risks</a:t>
            </a:r>
            <a:endParaRPr lang="en-US" dirty="0"/>
          </a:p>
        </p:txBody>
      </p:sp>
      <p:sp>
        <p:nvSpPr>
          <p:cNvPr id="3" name="Content Placeholder 2"/>
          <p:cNvSpPr>
            <a:spLocks noGrp="1"/>
          </p:cNvSpPr>
          <p:nvPr>
            <p:ph idx="1"/>
          </p:nvPr>
        </p:nvSpPr>
        <p:spPr>
          <a:xfrm>
            <a:off x="304800" y="1447800"/>
            <a:ext cx="8382000" cy="4876800"/>
          </a:xfrm>
        </p:spPr>
        <p:txBody>
          <a:bodyPr>
            <a:normAutofit fontScale="77500" lnSpcReduction="20000"/>
          </a:bodyPr>
          <a:lstStyle/>
          <a:p>
            <a:r>
              <a:rPr lang="en-US" dirty="0" smtClean="0"/>
              <a:t>Being able to overlay captions to videos that reside on remote domains.  -</a:t>
            </a:r>
            <a:r>
              <a:rPr lang="en-US" i="1" dirty="0" smtClean="0"/>
              <a:t>Flex seems to be able to do this.</a:t>
            </a:r>
          </a:p>
          <a:p>
            <a:endParaRPr lang="en-US" i="1" dirty="0" smtClean="0"/>
          </a:p>
          <a:p>
            <a:r>
              <a:rPr lang="en-US" dirty="0" smtClean="0"/>
              <a:t>The ability to control Flash videos through a SWF player. –</a:t>
            </a:r>
            <a:r>
              <a:rPr lang="en-US" i="1" dirty="0" smtClean="0"/>
              <a:t>We now plan to write our own FLV player.</a:t>
            </a:r>
          </a:p>
          <a:p>
            <a:endParaRPr lang="en-US" i="1" dirty="0" smtClean="0"/>
          </a:p>
          <a:p>
            <a:r>
              <a:rPr lang="en-US" dirty="0" smtClean="0"/>
              <a:t>The possibility that a video could have multiple </a:t>
            </a:r>
            <a:r>
              <a:rPr lang="en-US" dirty="0" err="1" smtClean="0"/>
              <a:t>video_id's</a:t>
            </a:r>
            <a:r>
              <a:rPr lang="en-US" dirty="0" smtClean="0"/>
              <a:t> associated with it. –</a:t>
            </a:r>
            <a:r>
              <a:rPr lang="en-US" i="1" dirty="0" smtClean="0"/>
              <a:t>Still being investigated, may not be an issue.  If it is, checksums are a possibility</a:t>
            </a:r>
          </a:p>
          <a:p>
            <a:endParaRPr lang="en-US" i="1" dirty="0" smtClean="0"/>
          </a:p>
          <a:p>
            <a:r>
              <a:rPr lang="en-US" dirty="0" smtClean="0"/>
              <a:t>The possibility that users may store incorrect captions. –</a:t>
            </a:r>
            <a:r>
              <a:rPr lang="en-US" i="1" dirty="0" smtClean="0"/>
              <a:t>We have decided on an open and free environment and rely on the community for quality control.  Version rollback will also be available.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are going to scope the project to YouTube given the timeframe but it would be ideal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"Our project is a community-driven web media captioning tool. The goal is to aid the hearing-impaired community to fully experience “Web 2.0” video content currently available online. It is a challenging mission to us because the team does not have a lot of experience with manipulating FLV media. However,  we are confident because we have a creative, thoughtful, and intelligent team. Along with good design, we are in the process of extensive research on the subject with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(4:3)</PresentationFormat>
  <Paragraphs>95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Community Captioner</vt:lpstr>
      <vt:lpstr>Team CC</vt:lpstr>
      <vt:lpstr>Concept</vt:lpstr>
      <vt:lpstr>Phase A Summary</vt:lpstr>
      <vt:lpstr>Software Architecture:   Class Diagram</vt:lpstr>
      <vt:lpstr>Software Architecture:   Class Diagram</vt:lpstr>
      <vt:lpstr>Software Architecture:   Class Diagram</vt:lpstr>
      <vt:lpstr>Software Architecture:   Deployment Diagram</vt:lpstr>
      <vt:lpstr>Software Architecture:   Database Diagram</vt:lpstr>
      <vt:lpstr>Software Architecture:   Data Flow Diagram</vt:lpstr>
      <vt:lpstr>Software Architecture:   Data Flow Diagram</vt:lpstr>
      <vt:lpstr>Software Architecture:   Sequence Diagram</vt:lpstr>
      <vt:lpstr>Software Architecture:   Sequence Diagram</vt:lpstr>
      <vt:lpstr>Software Architecture:   Sequence Diagram</vt:lpstr>
      <vt:lpstr>Requirements Document</vt:lpstr>
      <vt:lpstr>Requirements Document</vt:lpstr>
      <vt:lpstr>User Interface</vt:lpstr>
      <vt:lpstr>Slide 18</vt:lpstr>
      <vt:lpstr>Slide 19</vt:lpstr>
      <vt:lpstr>Slide 20</vt:lpstr>
      <vt:lpstr>    Q &amp; A</vt:lpstr>
      <vt:lpstr>Backup Slides</vt:lpstr>
      <vt:lpstr>Risks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Captioner</dc:title>
  <dc:creator>jeffrey</dc:creator>
  <cp:lastModifiedBy>jeffrey</cp:lastModifiedBy>
  <cp:revision>1</cp:revision>
  <dcterms:created xsi:type="dcterms:W3CDTF">2006-08-16T00:00:00Z</dcterms:created>
  <dcterms:modified xsi:type="dcterms:W3CDTF">2008-04-26T02:57:40Z</dcterms:modified>
</cp:coreProperties>
</file>