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1"/>
  </p:notesMasterIdLst>
  <p:sldIdLst>
    <p:sldId id="268" r:id="rId2"/>
    <p:sldId id="269" r:id="rId3"/>
    <p:sldId id="270" r:id="rId4"/>
    <p:sldId id="257" r:id="rId5"/>
    <p:sldId id="259" r:id="rId6"/>
    <p:sldId id="275" r:id="rId7"/>
    <p:sldId id="276" r:id="rId8"/>
    <p:sldId id="260" r:id="rId9"/>
    <p:sldId id="277" r:id="rId10"/>
    <p:sldId id="261" r:id="rId11"/>
    <p:sldId id="262" r:id="rId12"/>
    <p:sldId id="264" r:id="rId13"/>
    <p:sldId id="265" r:id="rId14"/>
    <p:sldId id="266" r:id="rId15"/>
    <p:sldId id="272" r:id="rId16"/>
    <p:sldId id="273" r:id="rId17"/>
    <p:sldId id="274" r:id="rId18"/>
    <p:sldId id="267"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6C7859C2-6BDC-48A0-B9E2-6CE41255A9C6}" srcId="{39BF1797-AF98-49D0-B587-7D2FE95969A2}" destId="{7973E9F7-F023-457A-B616-0300C5072C3A}" srcOrd="2" destOrd="0" parTransId="{8F4CBCF4-7048-43E0-A6A6-EF48447175EC}" sibTransId="{8860994C-7409-4A9F-BCE1-0BB2C901CC49}"/>
    <dgm:cxn modelId="{D42792C6-22C5-46BF-8793-1D07FFDC02FA}" srcId="{39BF1797-AF98-49D0-B587-7D2FE95969A2}" destId="{0CD7446A-9BA1-4526-85AF-E0857FA2A09E}" srcOrd="6" destOrd="0" parTransId="{92F15A59-929B-4DCF-A5C6-5ACC068639B2}" sibTransId="{F2B69293-7BF2-45B1-82DC-43AFAD1F16F1}"/>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FLV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1026" name="Picture 2"/>
          <p:cNvPicPr>
            <a:picLocks noChangeAspect="1" noChangeArrowheads="1"/>
          </p:cNvPicPr>
          <p:nvPr/>
        </p:nvPicPr>
        <p:blipFill>
          <a:blip r:embed="rId3"/>
          <a:srcRect/>
          <a:stretch>
            <a:fillRect/>
          </a:stretch>
        </p:blipFill>
        <p:spPr bwMode="auto">
          <a:xfrm>
            <a:off x="53075" y="2514600"/>
            <a:ext cx="90909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2050" name="Picture 2"/>
          <p:cNvPicPr>
            <a:picLocks noChangeAspect="1" noChangeArrowheads="1"/>
          </p:cNvPicPr>
          <p:nvPr/>
        </p:nvPicPr>
        <p:blipFill>
          <a:blip r:embed="rId3"/>
          <a:srcRect/>
          <a:stretch>
            <a:fillRect/>
          </a:stretch>
        </p:blipFill>
        <p:spPr bwMode="auto">
          <a:xfrm>
            <a:off x="35679" y="2286000"/>
            <a:ext cx="9108321"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3074" name="Picture 2"/>
          <p:cNvPicPr>
            <a:picLocks noChangeAspect="1" noChangeArrowheads="1"/>
          </p:cNvPicPr>
          <p:nvPr/>
        </p:nvPicPr>
        <p:blipFill>
          <a:blip r:embed="rId3"/>
          <a:srcRect/>
          <a:stretch>
            <a:fillRect/>
          </a:stretch>
        </p:blipFill>
        <p:spPr bwMode="auto">
          <a:xfrm>
            <a:off x="144453" y="2743200"/>
            <a:ext cx="899954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Database Diagram</a:t>
            </a:r>
            <a:endParaRPr lang="en-US" dirty="0"/>
          </a:p>
        </p:txBody>
      </p:sp>
      <p:pic>
        <p:nvPicPr>
          <p:cNvPr id="4098" name="Picture 2"/>
          <p:cNvPicPr>
            <a:picLocks noChangeAspect="1" noChangeArrowheads="1"/>
          </p:cNvPicPr>
          <p:nvPr/>
        </p:nvPicPr>
        <p:blipFill>
          <a:blip r:embed="rId3"/>
          <a:srcRect/>
          <a:stretch>
            <a:fillRect/>
          </a:stretch>
        </p:blipFill>
        <p:spPr bwMode="auto">
          <a:xfrm>
            <a:off x="304800" y="2362200"/>
            <a:ext cx="8484691" cy="31242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196</TotalTime>
  <Words>406</Words>
  <Application>Microsoft Office PowerPoint</Application>
  <PresentationFormat>On-screen Show (4:3)</PresentationFormat>
  <Paragraphs>69</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Community Captioner</vt:lpstr>
      <vt:lpstr>Team CC</vt:lpstr>
      <vt:lpstr>Concept</vt:lpstr>
      <vt:lpstr>Phase A Summary</vt:lpstr>
      <vt:lpstr>SA: Class Diagram</vt:lpstr>
      <vt:lpstr>SA: Class Diagram</vt:lpstr>
      <vt:lpstr>SA: Class Diagram</vt:lpstr>
      <vt:lpstr>SA: Deployment Diagram</vt:lpstr>
      <vt:lpstr>SA: Database Diagram</vt:lpstr>
      <vt:lpstr>SA: DFD</vt:lpstr>
      <vt:lpstr>SA: Sequence Diagram</vt:lpstr>
      <vt:lpstr>Requirements Document</vt:lpstr>
      <vt:lpstr>Requirements Document</vt:lpstr>
      <vt:lpstr>User Interface</vt:lpstr>
      <vt:lpstr>Slide 15</vt:lpstr>
      <vt:lpstr>Slide 16</vt:lpstr>
      <vt:lpstr>Slide 17</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Raed Shomali</cp:lastModifiedBy>
  <cp:revision>50</cp:revision>
  <dcterms:created xsi:type="dcterms:W3CDTF">2008-03-09T20:35:17Z</dcterms:created>
  <dcterms:modified xsi:type="dcterms:W3CDTF">2008-03-11T22:23:02Z</dcterms:modified>
</cp:coreProperties>
</file>