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68" r:id="rId2"/>
    <p:sldId id="269" r:id="rId3"/>
    <p:sldId id="270" r:id="rId4"/>
    <p:sldId id="257" r:id="rId5"/>
    <p:sldId id="259" r:id="rId6"/>
    <p:sldId id="260" r:id="rId7"/>
    <p:sldId id="261" r:id="rId8"/>
    <p:sldId id="262" r:id="rId9"/>
    <p:sldId id="264" r:id="rId10"/>
    <p:sldId id="265" r:id="rId11"/>
    <p:sldId id="266" r:id="rId12"/>
    <p:sldId id="272" r:id="rId13"/>
    <p:sldId id="273" r:id="rId14"/>
    <p:sldId id="274"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smtClean="0"/>
            <a:t> </a:t>
          </a:r>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3/10/2008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3/10/2008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3/10/2008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3/10/2008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3/10/2008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2"/>
          <a:stretch>
            <a:fillRect/>
          </a:stretch>
        </p:blipFill>
        <p:spPr>
          <a:xfrm>
            <a:off x="762000" y="990600"/>
            <a:ext cx="7543800" cy="56384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1.jpg"/>
          <p:cNvPicPr>
            <a:picLocks noGrp="1" noChangeAspect="1"/>
          </p:cNvPicPr>
          <p:nvPr>
            <p:ph idx="1"/>
          </p:nvPr>
        </p:nvPicPr>
        <p:blipFill>
          <a:blip r:embed="rId2"/>
          <a:stretch>
            <a:fillRect/>
          </a:stretch>
        </p:blipFill>
        <p:spPr>
          <a:xfrm>
            <a:off x="990600" y="990600"/>
            <a:ext cx="7340321" cy="5486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2"/>
          <a:stretch>
            <a:fillRect/>
          </a:stretch>
        </p:blipFill>
        <p:spPr>
          <a:xfrm>
            <a:off x="761581" y="990600"/>
            <a:ext cx="7544219" cy="5638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endParaRPr lang="en-US" dirty="0" smtClean="0"/>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endParaRPr lang="en-US" dirty="0" smtClean="0"/>
          </a:p>
          <a:p>
            <a:pPr lvl="1"/>
            <a:r>
              <a:rPr lang="en-US" dirty="0" smtClean="0"/>
              <a:t>FLV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endParaRPr lang="en-US" dirty="0" smtClean="0"/>
          </a:p>
          <a:p>
            <a:r>
              <a:rPr lang="en-US" dirty="0" smtClean="0"/>
              <a:t>JavaScript roll into Firefox extension </a:t>
            </a:r>
            <a:r>
              <a:rPr lang="en-US" smtClean="0"/>
              <a:t>- </a:t>
            </a:r>
            <a:r>
              <a:rPr lang="en-US" i="1" smtClean="0"/>
              <a:t>April 14th</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2"/>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169</TotalTime>
  <Words>463</Words>
  <Application>Microsoft Office PowerPoint</Application>
  <PresentationFormat>On-screen Show (4:3)</PresentationFormat>
  <Paragraphs>69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Slide 12</vt:lpstr>
      <vt:lpstr>Slide 13</vt:lpstr>
      <vt:lpstr>Slide 14</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42</cp:revision>
  <dcterms:created xsi:type="dcterms:W3CDTF">2008-03-09T20:35:17Z</dcterms:created>
  <dcterms:modified xsi:type="dcterms:W3CDTF">2008-03-11T05:39:18Z</dcterms:modified>
</cp:coreProperties>
</file>