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s12-usc-2011-audiopreview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onathan\Documents\EclipseWorkspace\SS12_AudioPreview\presentation\headphonesLo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-304800"/>
            <a:ext cx="7620000" cy="7620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581400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haparral Pro" pitchFamily="18" charset="0"/>
              </a:rPr>
              <a:t>Zach Boehm</a:t>
            </a:r>
          </a:p>
          <a:p>
            <a:pPr algn="ctr"/>
            <a:r>
              <a:rPr lang="en-US" dirty="0" smtClean="0">
                <a:latin typeface="Chaparral Pro" pitchFamily="18" charset="0"/>
              </a:rPr>
              <a:t>Andy Ybarra</a:t>
            </a:r>
          </a:p>
          <a:p>
            <a:pPr algn="ctr"/>
            <a:r>
              <a:rPr lang="en-US" dirty="0" err="1" smtClean="0">
                <a:latin typeface="Chaparral Pro" pitchFamily="18" charset="0"/>
              </a:rPr>
              <a:t>Brehon</a:t>
            </a:r>
            <a:r>
              <a:rPr lang="en-US" dirty="0" smtClean="0">
                <a:latin typeface="Chaparral Pro" pitchFamily="18" charset="0"/>
              </a:rPr>
              <a:t> Humphrey</a:t>
            </a:r>
          </a:p>
          <a:p>
            <a:pPr algn="ctr"/>
            <a:r>
              <a:rPr lang="en-US" dirty="0" smtClean="0">
                <a:latin typeface="Chaparral Pro" pitchFamily="18" charset="0"/>
              </a:rPr>
              <a:t>Ryan </a:t>
            </a:r>
            <a:r>
              <a:rPr lang="en-US" dirty="0" err="1" smtClean="0">
                <a:latin typeface="Chaparral Pro" pitchFamily="18" charset="0"/>
              </a:rPr>
              <a:t>Tenorio</a:t>
            </a:r>
            <a:endParaRPr lang="en-US" dirty="0" smtClean="0">
              <a:latin typeface="Chaparral Pro" pitchFamily="18" charset="0"/>
            </a:endParaRPr>
          </a:p>
          <a:p>
            <a:pPr algn="ctr"/>
            <a:r>
              <a:rPr lang="en-US" dirty="0" smtClean="0">
                <a:latin typeface="Chaparral Pro" pitchFamily="18" charset="0"/>
              </a:rPr>
              <a:t>Kyle </a:t>
            </a:r>
            <a:r>
              <a:rPr lang="en-US" dirty="0" err="1" smtClean="0">
                <a:latin typeface="Chaparral Pro" pitchFamily="18" charset="0"/>
              </a:rPr>
              <a:t>Mylonakis</a:t>
            </a:r>
            <a:endParaRPr lang="en-US" dirty="0" smtClean="0">
              <a:latin typeface="Chaparral Pro" pitchFamily="18" charset="0"/>
            </a:endParaRPr>
          </a:p>
          <a:p>
            <a:pPr algn="ctr"/>
            <a:r>
              <a:rPr lang="en-US" dirty="0" smtClean="0">
                <a:latin typeface="Chaparral Pro" pitchFamily="18" charset="0"/>
              </a:rPr>
              <a:t>Jonathan Sun</a:t>
            </a:r>
            <a:endParaRPr lang="en-US" dirty="0">
              <a:latin typeface="Chaparral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2209800"/>
          </a:xfrm>
          <a:gradFill flip="none" rotWithShape="1"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45720" rIns="45720" anchor="ctr">
            <a:noAutofit/>
          </a:bodyPr>
          <a:lstStyle/>
          <a:p>
            <a:pPr algn="ctr"/>
            <a:r>
              <a:rPr lang="en-US" sz="6000" cap="none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Team </a:t>
            </a:r>
            <a:br>
              <a:rPr lang="en-US" sz="6000" cap="none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6000" cap="none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</a:t>
            </a:r>
            <a:r>
              <a:rPr lang="en-US" sz="6000" cap="none" dirty="0" err="1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PoP</a:t>
            </a:r>
            <a:endParaRPr lang="en-US" sz="6000" cap="none" dirty="0">
              <a:ln w="19050">
                <a:solidFill>
                  <a:srgbClr val="FFFF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288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“Venues with assigned seating (i.e. concert halls) sometimes provide view simulations from a given seat to allow customers to determine which seat they’d like to buy a ticket for. However, for a person with a visual disability, the more useful information is how the venue </a:t>
            </a:r>
            <a:r>
              <a:rPr lang="en-US" i="1" dirty="0" smtClean="0">
                <a:latin typeface="Chaparral Pro" pitchFamily="18" charset="0"/>
              </a:rPr>
              <a:t>sounds</a:t>
            </a:r>
            <a:r>
              <a:rPr lang="en-US" dirty="0" smtClean="0">
                <a:latin typeface="Chaparral Pro" pitchFamily="18" charset="0"/>
              </a:rPr>
              <a:t> at that location.”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“Develop a system that models the acoustics of a given venue and lets users hear how a clip will sound from a given seat.”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“Audio Preview For</a:t>
            </a:r>
            <a:r>
              <a:rPr kumimoji="0" lang="en-US" sz="4400" b="1" i="0" u="none" strike="noStrike" kern="1200" cap="none" spc="0" normalizeH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Venues”</a:t>
            </a:r>
            <a:endParaRPr kumimoji="0" lang="en-US" sz="4400" b="1" i="0" u="none" strike="noStrike" kern="1200" cap="none" spc="0" normalizeH="0" baseline="0" noProof="0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Ryan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Tenorio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MIDI Master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Kyle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Mylonakis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Acoustic Consigliere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Brehon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 Humphrey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Amateur Actor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Zach Boehm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Button Extraordinaire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Andy Ybarra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Applet Maharishi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Jonathan Sun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Vector Visionary</a:t>
            </a:r>
            <a:endParaRPr lang="en-US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MIDI-</a:t>
            </a:r>
            <a:r>
              <a:rPr kumimoji="0" lang="en-US" sz="4400" b="1" i="0" u="none" strike="noStrike" kern="1200" cap="none" spc="0" normalizeH="0" baseline="0" noProof="0" dirty="0" err="1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PoP</a:t>
            </a:r>
            <a:r>
              <a:rPr kumimoji="0" lang="en-US" sz="4400" b="1" i="0" u="none" strike="noStrike" kern="1200" cap="none" spc="0" normalizeH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Team Members</a:t>
            </a:r>
            <a:endParaRPr kumimoji="0" lang="en-US" sz="4400" b="1" i="0" u="none" strike="noStrike" kern="1200" cap="none" spc="0" normalizeH="0" baseline="0" noProof="0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anningToPl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161" y="1295400"/>
            <a:ext cx="8171639" cy="5257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Planning To</a:t>
            </a:r>
            <a:r>
              <a:rPr kumimoji="0" lang="en-US" sz="4400" b="1" i="0" u="none" strike="noStrike" kern="1200" cap="none" spc="0" normalizeH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Plan</a:t>
            </a:r>
            <a:endParaRPr kumimoji="0" lang="en-US" sz="4400" b="1" i="0" u="none" strike="noStrike" kern="1200" cap="none" spc="0" normalizeH="0" baseline="0" noProof="0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than\Documents\EclipseWorkspace\SS12_AudioPreview\presentation\IMG_0067.JPG"/>
          <p:cNvPicPr>
            <a:picLocks noChangeAspect="1" noChangeArrowheads="1"/>
          </p:cNvPicPr>
          <p:nvPr/>
        </p:nvPicPr>
        <p:blipFill>
          <a:blip r:embed="rId2" cstate="print"/>
          <a:srcRect t="15725" r="6295"/>
          <a:stretch>
            <a:fillRect/>
          </a:stretch>
        </p:blipFill>
        <p:spPr bwMode="auto">
          <a:xfrm>
            <a:off x="838199" y="1295400"/>
            <a:ext cx="7543801" cy="5257800"/>
          </a:xfrm>
          <a:prstGeom prst="rect">
            <a:avLst/>
          </a:prstGeom>
          <a:noFill/>
        </p:spPr>
      </p:pic>
      <p:pic>
        <p:nvPicPr>
          <p:cNvPr id="3075" name="Picture 3" descr="C:\Users\Jonathan\Documents\EclipseWorkspace\SS12_AudioPreview\presentation\hallDesigningWidened.jpg"/>
          <p:cNvPicPr>
            <a:picLocks noChangeAspect="1" noChangeArrowheads="1"/>
          </p:cNvPicPr>
          <p:nvPr/>
        </p:nvPicPr>
        <p:blipFill>
          <a:blip r:embed="rId3" cstate="print"/>
          <a:srcRect t="7246"/>
          <a:stretch>
            <a:fillRect/>
          </a:stretch>
        </p:blipFill>
        <p:spPr bwMode="auto">
          <a:xfrm>
            <a:off x="838200" y="1295400"/>
            <a:ext cx="7543800" cy="52578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Blueprints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Division</a:t>
            </a:r>
          </a:p>
        </p:txBody>
      </p:sp>
      <p:pic>
        <p:nvPicPr>
          <p:cNvPr id="4" name="Picture 5" descr="C:\Users\Jonathan\Documents\EclipseWorkspace\SS12_AudioPreview\presentation\workin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74619"/>
            <a:ext cx="7696200" cy="545478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04800" y="3657600"/>
            <a:ext cx="4114800" cy="994410"/>
          </a:xfrm>
          <a:prstGeom prst="rect">
            <a:avLst/>
          </a:prstGeom>
          <a:noFill/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90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ea typeface="+mj-ea"/>
                <a:cs typeface="Courier New" pitchFamily="49" charset="0"/>
              </a:rPr>
              <a:t>Logic</a:t>
            </a:r>
            <a:endParaRPr kumimoji="0" lang="en-US" sz="4000" b="1" i="0" u="none" strike="noStrike" kern="1200" cap="none" spc="0" normalizeH="0" baseline="0" noProof="0" dirty="0">
              <a:ln w="19050">
                <a:solidFill>
                  <a:schemeClr val="bg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2438400"/>
            <a:ext cx="4114800" cy="994410"/>
          </a:xfrm>
          <a:prstGeom prst="rect">
            <a:avLst/>
          </a:prstGeom>
          <a:noFill/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90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ea typeface="+mj-ea"/>
                <a:cs typeface="Courier New" pitchFamily="49" charset="0"/>
              </a:rPr>
              <a:t>Audio</a:t>
            </a:r>
            <a:endParaRPr kumimoji="0" lang="en-US" sz="4000" b="1" i="0" u="none" strike="noStrike" kern="1200" cap="none" spc="0" normalizeH="0" baseline="0" noProof="0" dirty="0">
              <a:ln w="19050">
                <a:solidFill>
                  <a:schemeClr val="bg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0" y="2739390"/>
            <a:ext cx="4114800" cy="994410"/>
          </a:xfrm>
          <a:prstGeom prst="rect">
            <a:avLst/>
          </a:prstGeom>
          <a:noFill/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90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ea typeface="+mj-ea"/>
                <a:cs typeface="Courier New" pitchFamily="49" charset="0"/>
              </a:rPr>
              <a:t>GUI</a:t>
            </a:r>
            <a:endParaRPr kumimoji="0" lang="en-US" sz="4000" b="1" i="0" u="none" strike="noStrike" kern="1200" cap="none" spc="0" normalizeH="0" baseline="0" noProof="0" dirty="0">
              <a:ln w="19050">
                <a:solidFill>
                  <a:schemeClr val="bg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Milestones</a:t>
            </a:r>
          </a:p>
        </p:txBody>
      </p:sp>
      <p:pic>
        <p:nvPicPr>
          <p:cNvPr id="2050" name="Picture 2" descr="C:\Users\Jonathan\Documents\EclipseWorkspace\SS12_AudioPreview\presentation\schedule.JPG"/>
          <p:cNvPicPr>
            <a:picLocks noChangeAspect="1" noChangeArrowheads="1"/>
          </p:cNvPicPr>
          <p:nvPr/>
        </p:nvPicPr>
        <p:blipFill>
          <a:blip r:embed="rId2" cstate="print"/>
          <a:srcRect t="4123"/>
          <a:stretch>
            <a:fillRect/>
          </a:stretch>
        </p:blipFill>
        <p:spPr bwMode="auto">
          <a:xfrm>
            <a:off x="685800" y="1066800"/>
            <a:ext cx="7924800" cy="54673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nathan\Documents\EclipseWorkspace\SS12_AudioPreview\presentation\sleepyBreh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91400" cy="5314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628772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A Weekend of Coding Later…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“SS12_AudioPreview [trunk]”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602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Total man-hours: 100+</a:t>
            </a:r>
          </a:p>
          <a:p>
            <a:r>
              <a:rPr lang="en-US" sz="3200" dirty="0" smtClean="0"/>
              <a:t>Total lines of code: 1000+</a:t>
            </a:r>
          </a:p>
          <a:p>
            <a:r>
              <a:rPr lang="en-US" sz="3200" dirty="0" smtClean="0"/>
              <a:t>Coded in Java using Subclipse/Tortoise SVN</a:t>
            </a:r>
          </a:p>
          <a:p>
            <a:r>
              <a:rPr lang="en-US" sz="3200" dirty="0" smtClean="0"/>
              <a:t>Number of tree conflicts: …</a:t>
            </a:r>
          </a:p>
          <a:p>
            <a:r>
              <a:rPr lang="en-US" sz="3200" dirty="0" smtClean="0"/>
              <a:t>URL: </a:t>
            </a:r>
            <a:r>
              <a:rPr lang="en-US" sz="3200" dirty="0" smtClean="0">
                <a:hlinkClick r:id="rId2"/>
              </a:rPr>
              <a:t>http://code.google.com/p/ss12-usc-2011-audiopreview2/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154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Team  MIDI-PoP</vt:lpstr>
      <vt:lpstr>Slide 2</vt:lpstr>
      <vt:lpstr>Slide 3</vt:lpstr>
      <vt:lpstr>Slide 4</vt:lpstr>
      <vt:lpstr>Slide 5</vt:lpstr>
      <vt:lpstr>Division</vt:lpstr>
      <vt:lpstr>Milestones</vt:lpstr>
      <vt:lpstr>A Weekend of Coding Later…</vt:lpstr>
      <vt:lpstr>“SS12_AudioPreview [trunk]”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MIDI-Pop</dc:title>
  <dc:creator>Jonathan</dc:creator>
  <cp:lastModifiedBy>Jonathan</cp:lastModifiedBy>
  <cp:revision>19</cp:revision>
  <dcterms:created xsi:type="dcterms:W3CDTF">2011-02-20T05:03:35Z</dcterms:created>
  <dcterms:modified xsi:type="dcterms:W3CDTF">2011-02-20T20:50:25Z</dcterms:modified>
</cp:coreProperties>
</file>