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4A45B6-BEFB-425B-8601-225B4CBA19A0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FADFB5-F6F7-4F8C-91C3-4905B7A2D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s12-usc-2011-audiopreview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Jonathan\Documents\EclipseWorkspace\SS12_AudioPreview\presentation\headphonesLo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-304800"/>
            <a:ext cx="762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Team </a:t>
            </a:r>
            <a:b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7200" cap="none" dirty="0" smtClean="0">
                <a:ln w="381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MIDI-Pop</a:t>
            </a:r>
            <a:endParaRPr lang="en-US" sz="7200" cap="none" dirty="0">
              <a:ln w="381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581400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Zach Boehm</a:t>
            </a:r>
          </a:p>
          <a:p>
            <a:pPr algn="ctr"/>
            <a:r>
              <a:rPr lang="en-US" dirty="0" smtClean="0"/>
              <a:t>Andy Ybarra</a:t>
            </a:r>
          </a:p>
          <a:p>
            <a:pPr algn="ctr"/>
            <a:r>
              <a:rPr lang="en-US" dirty="0" err="1" smtClean="0"/>
              <a:t>Brehon</a:t>
            </a:r>
            <a:r>
              <a:rPr lang="en-US" dirty="0" smtClean="0"/>
              <a:t> Humphrey</a:t>
            </a:r>
          </a:p>
          <a:p>
            <a:pPr algn="ctr"/>
            <a:r>
              <a:rPr lang="en-US" dirty="0" smtClean="0"/>
              <a:t>Ryan </a:t>
            </a:r>
            <a:r>
              <a:rPr lang="en-US" dirty="0" err="1" smtClean="0"/>
              <a:t>Tenorio</a:t>
            </a:r>
            <a:endParaRPr lang="en-US" dirty="0" smtClean="0"/>
          </a:p>
          <a:p>
            <a:pPr algn="ctr"/>
            <a:r>
              <a:rPr lang="en-US" dirty="0" smtClean="0"/>
              <a:t>Kyle </a:t>
            </a:r>
            <a:r>
              <a:rPr lang="en-US" dirty="0" err="1" smtClean="0"/>
              <a:t>Mylonakis</a:t>
            </a:r>
            <a:endParaRPr lang="en-US" dirty="0" smtClean="0"/>
          </a:p>
          <a:p>
            <a:pPr algn="ctr"/>
            <a:r>
              <a:rPr lang="en-US" dirty="0" smtClean="0"/>
              <a:t>Jonathan Sun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“Audio Preview for Venues”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3288"/>
            <a:ext cx="8229600" cy="4325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Venues with assigned seating (i.e. concert halls) sometimes provide view simulations from a given seat to allow customers to determine which seat they’d like to buy a ticket for. However, for a person with a visual disability, the more useful information is how the venue </a:t>
            </a:r>
            <a:r>
              <a:rPr lang="en-US" i="1" dirty="0" smtClean="0">
                <a:latin typeface="Chaparral Pro" pitchFamily="18" charset="0"/>
              </a:rPr>
              <a:t>sounds</a:t>
            </a:r>
            <a:r>
              <a:rPr lang="en-US" dirty="0" smtClean="0">
                <a:latin typeface="Chaparral Pro" pitchFamily="18" charset="0"/>
              </a:rPr>
              <a:t> at that location.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Chaparral Pro" pitchFamily="18" charset="0"/>
              </a:rPr>
              <a:t>Develop a system that models the acoustics of a given venue and lets users hear how a clip will sound from a given seat.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MIDI-Pop Team Members</a:t>
            </a:r>
            <a:endParaRPr lang="en-US" sz="4400" b="1" dirty="0">
              <a:ln w="1905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Ryan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Tenorio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MIDI Master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Kyle </a:t>
            </a: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Mylonakis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Acoustic Consigliere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Leelawadee" pitchFamily="34" charset="-34"/>
                <a:cs typeface="Leelawadee" pitchFamily="34" charset="-34"/>
              </a:rPr>
              <a:t>Brehon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 Humphrey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Amateur Actor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Zach Boehm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Button Extraordinaire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Andy Ybarra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Applet Maharishi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Jonathan Sun</a:t>
            </a:r>
            <a:r>
              <a:rPr lang="en-US" dirty="0" smtClean="0">
                <a:latin typeface="Leelawadee" pitchFamily="34" charset="-34"/>
                <a:cs typeface="Leelawadee" pitchFamily="34" charset="-34"/>
              </a:rPr>
              <a:t>, Vector Visionary</a:t>
            </a:r>
            <a:endParaRPr lang="en-US" dirty="0">
              <a:latin typeface="Leelawadee" pitchFamily="34" charset="-34"/>
              <a:cs typeface="Leelawadee" pitchFamily="34" charset="-3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Planning To Plan</a:t>
            </a:r>
          </a:p>
        </p:txBody>
      </p:sp>
      <p:pic>
        <p:nvPicPr>
          <p:cNvPr id="3075" name="Picture 3" descr="C:\Users\Jonathan\Documents\EclipseWorkspace\SS12_AudioPreview\presentation\hallDesigningWidened.jpg"/>
          <p:cNvPicPr>
            <a:picLocks noChangeAspect="1" noChangeArrowheads="1"/>
          </p:cNvPicPr>
          <p:nvPr/>
        </p:nvPicPr>
        <p:blipFill>
          <a:blip r:embed="rId2" cstate="print"/>
          <a:srcRect t="7246"/>
          <a:stretch>
            <a:fillRect/>
          </a:stretch>
        </p:blipFill>
        <p:spPr bwMode="auto">
          <a:xfrm>
            <a:off x="838200" y="1295400"/>
            <a:ext cx="7543800" cy="5257800"/>
          </a:xfrm>
          <a:prstGeom prst="rect">
            <a:avLst/>
          </a:prstGeom>
          <a:noFill/>
        </p:spPr>
      </p:pic>
      <p:pic>
        <p:nvPicPr>
          <p:cNvPr id="4" name="Content Placeholder 3" descr="planningToPl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15161" y="1295400"/>
            <a:ext cx="8171639" cy="525780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Jonathan\Documents\EclipseWorkspace\SS12_AudioPreview\presentation\workin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</p:spPr>
      </p:pic>
      <p:pic>
        <p:nvPicPr>
          <p:cNvPr id="1027" name="Picture 3" descr="C:\Users\Jonathan\Documents\EclipseWorkspace\SS12_AudioPreview\presentation\sleepyBreh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</p:spPr>
      </p:pic>
      <p:pic>
        <p:nvPicPr>
          <p:cNvPr id="1028" name="Picture 4" descr="C:\Users\Jonathan\Documents\EclipseWorkspace\SS12_AudioPreview\presentation\work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</p:spPr>
      </p:pic>
      <p:pic>
        <p:nvPicPr>
          <p:cNvPr id="1029" name="Picture 5" descr="C:\Users\Jonathan\Documents\EclipseWorkspace\SS12_AudioPreview\presentation\workin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801"/>
            <a:ext cx="9144000" cy="1628772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A Weekend of Coding Later…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Gothic" pitchFamily="34" charset="0"/>
              </a:rPr>
              <a:t>“SS12_AudioPreview [trunk]”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6021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Total man-hours: 100+</a:t>
            </a:r>
          </a:p>
          <a:p>
            <a:r>
              <a:rPr lang="en-US" sz="3200" dirty="0" smtClean="0"/>
              <a:t>Total lines of code: 1000+</a:t>
            </a:r>
          </a:p>
          <a:p>
            <a:r>
              <a:rPr lang="en-US" sz="3200" dirty="0" smtClean="0"/>
              <a:t>Coded in Java using Subclipse/Tortoise SVN</a:t>
            </a:r>
          </a:p>
          <a:p>
            <a:r>
              <a:rPr lang="en-US" sz="3200" dirty="0" smtClean="0"/>
              <a:t>Number of tree conflicts: </a:t>
            </a:r>
            <a:r>
              <a:rPr lang="en-US" sz="3200" dirty="0" smtClean="0"/>
              <a:t>…</a:t>
            </a:r>
          </a:p>
          <a:p>
            <a:r>
              <a:rPr lang="en-US" sz="3200" dirty="0" smtClean="0"/>
              <a:t>URL: </a:t>
            </a:r>
            <a:r>
              <a:rPr lang="en-US" sz="3200" dirty="0" smtClean="0">
                <a:hlinkClick r:id="rId2"/>
              </a:rPr>
              <a:t>http://code.google.com/p/ss12-usc-2011-audiopreview2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80</TotalTime>
  <Words>147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Team  MIDI-Pop</vt:lpstr>
      <vt:lpstr>“Audio Preview for Venues”</vt:lpstr>
      <vt:lpstr>MIDI-Pop Team Members</vt:lpstr>
      <vt:lpstr>Planning To Plan</vt:lpstr>
      <vt:lpstr>A Weekend of Coding Later…</vt:lpstr>
      <vt:lpstr>“SS12_AudioPreview [trunk]”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MIDI-Pop</dc:title>
  <dc:creator>Jonathan</dc:creator>
  <cp:lastModifiedBy>Jonathan</cp:lastModifiedBy>
  <cp:revision>11</cp:revision>
  <dcterms:created xsi:type="dcterms:W3CDTF">2011-02-20T05:03:35Z</dcterms:created>
  <dcterms:modified xsi:type="dcterms:W3CDTF">2011-02-20T07:47:42Z</dcterms:modified>
</cp:coreProperties>
</file>