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FC9A-999D-4DE7-B3DC-930E14750B3E}" type="datetimeFigureOut">
              <a:rPr lang="en-US" smtClean="0"/>
              <a:t>20/2/2011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C79B-9EB2-48C6-9F54-B57BB9859A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FC9A-999D-4DE7-B3DC-930E14750B3E}" type="datetimeFigureOut">
              <a:rPr lang="en-US" smtClean="0"/>
              <a:t>20/2/2011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C79B-9EB2-48C6-9F54-B57BB9859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FC9A-999D-4DE7-B3DC-930E14750B3E}" type="datetimeFigureOut">
              <a:rPr lang="en-US" smtClean="0"/>
              <a:t>20/2/2011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C79B-9EB2-48C6-9F54-B57BB9859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FC9A-999D-4DE7-B3DC-930E14750B3E}" type="datetimeFigureOut">
              <a:rPr lang="en-US" smtClean="0"/>
              <a:t>20/2/2011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C79B-9EB2-48C6-9F54-B57BB9859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FC9A-999D-4DE7-B3DC-930E14750B3E}" type="datetimeFigureOut">
              <a:rPr lang="en-US" smtClean="0"/>
              <a:t>20/2/2011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C79B-9EB2-48C6-9F54-B57BB9859A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FC9A-999D-4DE7-B3DC-930E14750B3E}" type="datetimeFigureOut">
              <a:rPr lang="en-US" smtClean="0"/>
              <a:t>20/2/2011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C79B-9EB2-48C6-9F54-B57BB9859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FC9A-999D-4DE7-B3DC-930E14750B3E}" type="datetimeFigureOut">
              <a:rPr lang="en-US" smtClean="0"/>
              <a:t>20/2/2011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C79B-9EB2-48C6-9F54-B57BB9859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FC9A-999D-4DE7-B3DC-930E14750B3E}" type="datetimeFigureOut">
              <a:rPr lang="en-US" smtClean="0"/>
              <a:t>20/2/2011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C79B-9EB2-48C6-9F54-B57BB9859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FC9A-999D-4DE7-B3DC-930E14750B3E}" type="datetimeFigureOut">
              <a:rPr lang="en-US" smtClean="0"/>
              <a:t>20/2/2011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C79B-9EB2-48C6-9F54-B57BB9859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FC9A-999D-4DE7-B3DC-930E14750B3E}" type="datetimeFigureOut">
              <a:rPr lang="en-US" smtClean="0"/>
              <a:t>20/2/2011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2C79B-9EB2-48C6-9F54-B57BB9859A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8FC9A-999D-4DE7-B3DC-930E14750B3E}" type="datetimeFigureOut">
              <a:rPr lang="en-US" smtClean="0"/>
              <a:t>20/2/2011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1A2C79B-9EB2-48C6-9F54-B57BB9859A5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588FC9A-999D-4DE7-B3DC-930E14750B3E}" type="datetimeFigureOut">
              <a:rPr lang="en-US" smtClean="0"/>
              <a:t>20/2/2011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1A2C79B-9EB2-48C6-9F54-B57BB9859A5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 err="1" smtClean="0"/>
              <a:t>Comander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3200400"/>
            <a:ext cx="7854696" cy="762000"/>
          </a:xfrm>
        </p:spPr>
        <p:txBody>
          <a:bodyPr/>
          <a:lstStyle/>
          <a:p>
            <a:r>
              <a:rPr lang="en-US" dirty="0" smtClean="0"/>
              <a:t>Accessible Game - SS12: Project Possibility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81000" y="6167846"/>
            <a:ext cx="8610600" cy="533400"/>
          </a:xfrm>
          <a:prstGeom prst="rect">
            <a:avLst/>
          </a:prstGeom>
        </p:spPr>
        <p:txBody>
          <a:bodyPr vert="horz" lIns="0" rIns="18288">
            <a:normAutofit/>
          </a:bodyPr>
          <a:lstStyle>
            <a:lvl1pPr marL="0" marR="45720" indent="0" algn="r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None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tx2"/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Evan Greenstone,  Patrick Fay, </a:t>
            </a:r>
            <a:r>
              <a:rPr lang="en-US" dirty="0" err="1" smtClean="0"/>
              <a:t>Anoop</a:t>
            </a:r>
            <a:r>
              <a:rPr lang="en-US" dirty="0" smtClean="0"/>
              <a:t> </a:t>
            </a:r>
            <a:r>
              <a:rPr lang="en-US" dirty="0" err="1" smtClean="0"/>
              <a:t>Kamboj</a:t>
            </a:r>
            <a:r>
              <a:rPr lang="en-US" dirty="0" smtClean="0"/>
              <a:t>, Alex </a:t>
            </a:r>
            <a:r>
              <a:rPr lang="en-US" dirty="0" err="1" smtClean="0"/>
              <a:t>Silkin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0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1112520"/>
          </a:xfrm>
        </p:spPr>
        <p:txBody>
          <a:bodyPr/>
          <a:lstStyle/>
          <a:p>
            <a:r>
              <a:rPr lang="en-US" dirty="0" smtClean="0"/>
              <a:t>Create an interactive experience on the desktop to be played by individuals with visual impairments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752600" y="3581400"/>
            <a:ext cx="335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Our Goal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42754" y="4724400"/>
            <a:ext cx="6248400" cy="11125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Create a game that only relies on the auditory senses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2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smtClean="0"/>
              <a:t>Brainstorming</a:t>
            </a:r>
            <a:endParaRPr lang="en-US" dirty="0"/>
          </a:p>
        </p:txBody>
      </p:sp>
      <p:pic>
        <p:nvPicPr>
          <p:cNvPr id="1028" name="Picture 4" descr="http://media.giantbomb.com/uploads/2/22441/813832-xboxboxart_lar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981200"/>
            <a:ext cx="2411451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dioGames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93928"/>
            <a:ext cx="396240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02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Feels </a:t>
            </a:r>
            <a:r>
              <a:rPr lang="en-US" dirty="0"/>
              <a:t>n</a:t>
            </a:r>
            <a:r>
              <a:rPr lang="en-US" dirty="0" smtClean="0"/>
              <a:t>atural to play a submarine game using sound</a:t>
            </a:r>
          </a:p>
          <a:p>
            <a:r>
              <a:rPr lang="en-US" dirty="0" smtClean="0"/>
              <a:t>Crew’s feedback aids immersion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937000"/>
            <a:ext cx="381000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268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Sonar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9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4gwar.files.wordpress.com/2010/01/virginia_class_submari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0993" y="2667000"/>
            <a:ext cx="5472393" cy="328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057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</TotalTime>
  <Words>67</Words>
  <Application>Microsoft Office PowerPoint</Application>
  <PresentationFormat>On-screen Show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Flow</vt:lpstr>
      <vt:lpstr>Sub Comander</vt:lpstr>
      <vt:lpstr>The Task</vt:lpstr>
      <vt:lpstr>Brainstorming</vt:lpstr>
      <vt:lpstr>Final Design</vt:lpstr>
      <vt:lpstr>Gameplay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 Comander</dc:title>
  <dc:creator>Alex Silkin</dc:creator>
  <cp:lastModifiedBy>Alex Silkin</cp:lastModifiedBy>
  <cp:revision>4</cp:revision>
  <dcterms:created xsi:type="dcterms:W3CDTF">2011-02-21T00:32:56Z</dcterms:created>
  <dcterms:modified xsi:type="dcterms:W3CDTF">2011-02-21T00:59:01Z</dcterms:modified>
</cp:coreProperties>
</file>