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59" r:id="rId4"/>
    <p:sldId id="264" r:id="rId5"/>
    <p:sldId id="263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93" autoAdjust="0"/>
    <p:restoredTop sz="78169" autoAdjust="0"/>
  </p:normalViewPr>
  <p:slideViewPr>
    <p:cSldViewPr>
      <p:cViewPr varScale="1">
        <p:scale>
          <a:sx n="57" d="100"/>
          <a:sy n="57" d="100"/>
        </p:scale>
        <p:origin x="-16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4F5AA-FD04-4D4D-BB68-34B7B6D05462}" type="datetimeFigureOut">
              <a:rPr lang="en-US" smtClean="0"/>
              <a:t>2/20/2011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1B5A1-53C0-4204-B383-E6E66E6C8A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1B5A1-53C0-4204-B383-E6E66E6C8A6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a game that does not depend and visuals at all, yet still</a:t>
            </a:r>
            <a:r>
              <a:rPr lang="en-US" baseline="0" dirty="0" smtClean="0"/>
              <a:t> is able to communicate information to the player clearly.</a:t>
            </a:r>
          </a:p>
          <a:p>
            <a:r>
              <a:rPr lang="en-US" dirty="0" smtClean="0"/>
              <a:t>Ensure</a:t>
            </a:r>
            <a:r>
              <a:rPr lang="en-US" baseline="0" dirty="0" smtClean="0"/>
              <a:t> that the game provides a unique experience.</a:t>
            </a:r>
          </a:p>
          <a:p>
            <a:endParaRPr lang="en-US" baseline="0" dirty="0" smtClean="0"/>
          </a:p>
          <a:p>
            <a:r>
              <a:rPr lang="en-US" dirty="0" smtClean="0"/>
              <a:t>Make a game that is compelling no matter who you are.</a:t>
            </a:r>
          </a:p>
          <a:p>
            <a:r>
              <a:rPr lang="en-US" dirty="0" err="1" smtClean="0"/>
              <a:t>Callenges</a:t>
            </a:r>
            <a:r>
              <a:rPr lang="en-US" dirty="0" smtClean="0"/>
              <a:t> – make the game appropriately difficult</a:t>
            </a:r>
            <a:r>
              <a:rPr lang="en-US" baseline="0" dirty="0" smtClean="0"/>
              <a:t> + excite the player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1B5A1-53C0-4204-B383-E6E66E6C8A6E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Submarines are blind</a:t>
            </a:r>
            <a:r>
              <a:rPr lang="en-US" baseline="0" dirty="0" smtClean="0"/>
              <a:t> and are forced to rely on their instruments to navigate the oceans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Different crew members with different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1B5A1-53C0-4204-B383-E6E66E6C8A6E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actually emulate how a radial sonar works</a:t>
            </a:r>
            <a:r>
              <a:rPr lang="en-US" baseline="0" dirty="0" smtClean="0"/>
              <a:t> and it allows us to have several objects in the game at one time.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real arcade</a:t>
            </a:r>
            <a:r>
              <a:rPr lang="en-US" baseline="0" dirty="0" smtClean="0"/>
              <a:t> game behind the scenes.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1B5A1-53C0-4204-B383-E6E66E6C8A6E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sonar to locate and identify targets is very natural, and is something that many people are already familiar with.</a:t>
            </a:r>
          </a:p>
          <a:p>
            <a:r>
              <a:rPr lang="en-US" dirty="0" smtClean="0"/>
              <a:t>Different pings for different objects</a:t>
            </a:r>
          </a:p>
          <a:p>
            <a:endParaRPr lang="en-US" dirty="0" smtClean="0"/>
          </a:p>
          <a:p>
            <a:r>
              <a:rPr lang="en-US" dirty="0" smtClean="0"/>
              <a:t>Shooting</a:t>
            </a:r>
            <a:r>
              <a:rPr lang="en-US" baseline="0" dirty="0" smtClean="0"/>
              <a:t> missiles – more fun than just navigating to targets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1B5A1-53C0-4204-B383-E6E66E6C8A6E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FC9A-999D-4DE7-B3DC-930E14750B3E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C79B-9EB2-48C6-9F54-B57BB9859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FC9A-999D-4DE7-B3DC-930E14750B3E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C79B-9EB2-48C6-9F54-B57BB9859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FC9A-999D-4DE7-B3DC-930E14750B3E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C79B-9EB2-48C6-9F54-B57BB9859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FC9A-999D-4DE7-B3DC-930E14750B3E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C79B-9EB2-48C6-9F54-B57BB9859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FC9A-999D-4DE7-B3DC-930E14750B3E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C79B-9EB2-48C6-9F54-B57BB9859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FC9A-999D-4DE7-B3DC-930E14750B3E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C79B-9EB2-48C6-9F54-B57BB9859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FC9A-999D-4DE7-B3DC-930E14750B3E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C79B-9EB2-48C6-9F54-B57BB9859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FC9A-999D-4DE7-B3DC-930E14750B3E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C79B-9EB2-48C6-9F54-B57BB9859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FC9A-999D-4DE7-B3DC-930E14750B3E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C79B-9EB2-48C6-9F54-B57BB9859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FC9A-999D-4DE7-B3DC-930E14750B3E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C79B-9EB2-48C6-9F54-B57BB9859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FC9A-999D-4DE7-B3DC-930E14750B3E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1A2C79B-9EB2-48C6-9F54-B57BB9859A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588FC9A-999D-4DE7-B3DC-930E14750B3E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1A2C79B-9EB2-48C6-9F54-B57BB9859A5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 </a:t>
            </a:r>
            <a:r>
              <a:rPr lang="en-US" dirty="0" smtClean="0"/>
              <a:t>Commander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3200400"/>
            <a:ext cx="7854696" cy="762000"/>
          </a:xfrm>
        </p:spPr>
        <p:txBody>
          <a:bodyPr/>
          <a:lstStyle/>
          <a:p>
            <a:r>
              <a:rPr lang="en-US" dirty="0" smtClean="0"/>
              <a:t>Accessible Game - SS12: Project Possibility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1000" y="6167846"/>
            <a:ext cx="8610600" cy="533400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Evan Greenstone,  Patrick Fay, </a:t>
            </a:r>
            <a:r>
              <a:rPr lang="en-US" dirty="0" err="1" smtClean="0"/>
              <a:t>Anoop</a:t>
            </a:r>
            <a:r>
              <a:rPr lang="en-US" dirty="0" smtClean="0"/>
              <a:t> </a:t>
            </a:r>
            <a:r>
              <a:rPr lang="en-US" dirty="0" err="1" smtClean="0"/>
              <a:t>Kamboj</a:t>
            </a:r>
            <a:r>
              <a:rPr lang="en-US" dirty="0" smtClean="0"/>
              <a:t>, Alex </a:t>
            </a:r>
            <a:r>
              <a:rPr lang="en-US" dirty="0" err="1" smtClean="0"/>
              <a:t>Silkin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99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112520"/>
          </a:xfrm>
        </p:spPr>
        <p:txBody>
          <a:bodyPr/>
          <a:lstStyle/>
          <a:p>
            <a:r>
              <a:rPr lang="en-US" dirty="0" smtClean="0"/>
              <a:t>Create an interactive experience </a:t>
            </a:r>
            <a:r>
              <a:rPr lang="en-US" dirty="0" smtClean="0"/>
              <a:t>to </a:t>
            </a:r>
            <a:r>
              <a:rPr lang="en-US" dirty="0" smtClean="0"/>
              <a:t>be played by individuals with visual impairments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52600" y="3581400"/>
            <a:ext cx="335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Our Goal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42754" y="4724400"/>
            <a:ext cx="6248400" cy="11125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Create a game that only relies on the auditory senses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3612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Feels </a:t>
            </a:r>
            <a:r>
              <a:rPr lang="en-US" dirty="0"/>
              <a:t>n</a:t>
            </a:r>
            <a:r>
              <a:rPr lang="en-US" dirty="0" smtClean="0"/>
              <a:t>atural to play a submarine game using sound</a:t>
            </a:r>
          </a:p>
          <a:p>
            <a:r>
              <a:rPr lang="en-US" dirty="0" smtClean="0"/>
              <a:t>Crew’s feedback aids immersion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581400"/>
            <a:ext cx="3810000" cy="269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2268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Sonar algorithm</a:t>
            </a:r>
          </a:p>
          <a:p>
            <a:r>
              <a:rPr lang="en-US" dirty="0" smtClean="0"/>
              <a:t>Aim assist</a:t>
            </a:r>
          </a:p>
          <a:p>
            <a:r>
              <a:rPr lang="en-US" dirty="0" smtClean="0"/>
              <a:t>Calculating stereo audio</a:t>
            </a:r>
          </a:p>
          <a:p>
            <a:r>
              <a:rPr lang="en-US" dirty="0" smtClean="0"/>
              <a:t>Audio cueing</a:t>
            </a:r>
          </a:p>
          <a:p>
            <a:r>
              <a:rPr lang="en-US" dirty="0" smtClean="0"/>
              <a:t>Debugging</a:t>
            </a:r>
            <a:endParaRPr lang="en-US" dirty="0"/>
          </a:p>
        </p:txBody>
      </p:sp>
      <p:pic>
        <p:nvPicPr>
          <p:cNvPr id="4" name="Picture 4" descr="http://amser.org/VocImages/image0049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2438400"/>
            <a:ext cx="3695700" cy="3695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Dynamically load files</a:t>
            </a:r>
          </a:p>
          <a:p>
            <a:r>
              <a:rPr lang="en-US" dirty="0" smtClean="0"/>
              <a:t>Load sounds with different volumes in different audio channels</a:t>
            </a:r>
          </a:p>
          <a:p>
            <a:pPr lvl="1"/>
            <a:r>
              <a:rPr lang="en-US" dirty="0" smtClean="0"/>
              <a:t>Dynamically change these values</a:t>
            </a:r>
          </a:p>
          <a:p>
            <a:r>
              <a:rPr lang="en-US" dirty="0" smtClean="0"/>
              <a:t>Dialog – queuing, passive, aggressive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</a:t>
            </a:r>
            <a:endParaRPr lang="en-US" dirty="0"/>
          </a:p>
        </p:txBody>
      </p:sp>
      <p:pic>
        <p:nvPicPr>
          <p:cNvPr id="7" name="Picture 2" descr="http://4gwar.files.wordpress.com/2010/01/virginia_class_submarin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438400"/>
            <a:ext cx="5472393" cy="328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8209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187</TotalTime>
  <Words>248</Words>
  <Application>Microsoft Office PowerPoint</Application>
  <PresentationFormat>On-screen Show (4:3)</PresentationFormat>
  <Paragraphs>43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Sub Commander</vt:lpstr>
      <vt:lpstr>The Task</vt:lpstr>
      <vt:lpstr>Final Design</vt:lpstr>
      <vt:lpstr>Technical</vt:lpstr>
      <vt:lpstr>Sound Engine</vt:lpstr>
      <vt:lpstr>Gameplay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 Comander</dc:title>
  <dc:creator>Alex Silkin</dc:creator>
  <cp:lastModifiedBy>Anoop Kamboj</cp:lastModifiedBy>
  <cp:revision>32</cp:revision>
  <dcterms:created xsi:type="dcterms:W3CDTF">2011-02-21T00:32:56Z</dcterms:created>
  <dcterms:modified xsi:type="dcterms:W3CDTF">2011-02-21T03:41:15Z</dcterms:modified>
</cp:coreProperties>
</file>