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0" r:id="rId2"/>
    <p:sldId id="256" r:id="rId3"/>
    <p:sldId id="257" r:id="rId4"/>
    <p:sldId id="258" r:id="rId5"/>
    <p:sldId id="269" r:id="rId6"/>
    <p:sldId id="259" r:id="rId7"/>
    <p:sldId id="265" r:id="rId8"/>
    <p:sldId id="266" r:id="rId9"/>
    <p:sldId id="260" r:id="rId10"/>
    <p:sldId id="267" r:id="rId11"/>
    <p:sldId id="261" r:id="rId12"/>
    <p:sldId id="268" r:id="rId13"/>
    <p:sldId id="272" r:id="rId14"/>
    <p:sldId id="263" r:id="rId15"/>
    <p:sldId id="271" r:id="rId16"/>
    <p:sldId id="26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EC197-FFA6-C804-FEA5-322EC59FF5EE}" v="351" dt="2024-01-18T02:44:34.439"/>
    <p1510:client id="{8674914E-FA08-439A-826A-1F33B233A073}" v="560" dt="2024-01-18T18:23:51.380"/>
    <p1510:client id="{A402285A-240C-3B6F-7F07-A95E325F1843}" v="20" dt="2024-01-18T02:16:19.890"/>
    <p1510:client id="{BC5D2B96-EB95-85CB-A039-4950CDEE6A97}" v="4" dt="2024-01-18T23:43:22.303"/>
    <p1510:client id="{F4502009-4F2C-86BB-672E-08AD0F197B6C}" v="14" dt="2024-01-18T22:29:57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200c3acd1ea9f1445958cd2639178b9c8d9cbcfee7bc3861086c81df641f937d::" providerId="AD" clId="Web-{844EC197-FFA6-C804-FEA5-322EC59FF5EE}"/>
    <pc:docChg chg="modSld">
      <pc:chgData name="Guest User" userId="S::urn:spo:anon#200c3acd1ea9f1445958cd2639178b9c8d9cbcfee7bc3861086c81df641f937d::" providerId="AD" clId="Web-{844EC197-FFA6-C804-FEA5-322EC59FF5EE}" dt="2024-01-18T02:44:38.408" v="359"/>
      <pc:docMkLst>
        <pc:docMk/>
      </pc:docMkLst>
      <pc:sldChg chg="addSp delSp modSp mod setBg">
        <pc:chgData name="Guest User" userId="S::urn:spo:anon#200c3acd1ea9f1445958cd2639178b9c8d9cbcfee7bc3861086c81df641f937d::" providerId="AD" clId="Web-{844EC197-FFA6-C804-FEA5-322EC59FF5EE}" dt="2024-01-18T02:44:38.408" v="359"/>
        <pc:sldMkLst>
          <pc:docMk/>
          <pc:sldMk cId="4210210565" sldId="272"/>
        </pc:sldMkLst>
        <pc:spChg chg="mod">
          <ac:chgData name="Guest User" userId="S::urn:spo:anon#200c3acd1ea9f1445958cd2639178b9c8d9cbcfee7bc3861086c81df641f937d::" providerId="AD" clId="Web-{844EC197-FFA6-C804-FEA5-322EC59FF5EE}" dt="2024-01-18T02:44:38.408" v="359"/>
          <ac:spMkLst>
            <pc:docMk/>
            <pc:sldMk cId="4210210565" sldId="272"/>
            <ac:spMk id="2" creationId="{9270059E-F618-5ED3-8D3C-9445C1EC2C8E}"/>
          </ac:spMkLst>
        </pc:spChg>
        <pc:spChg chg="add del mod">
          <ac:chgData name="Guest User" userId="S::urn:spo:anon#200c3acd1ea9f1445958cd2639178b9c8d9cbcfee7bc3861086c81df641f937d::" providerId="AD" clId="Web-{844EC197-FFA6-C804-FEA5-322EC59FF5EE}" dt="2024-01-18T02:44:38.408" v="359"/>
          <ac:spMkLst>
            <pc:docMk/>
            <pc:sldMk cId="4210210565" sldId="272"/>
            <ac:spMk id="3" creationId="{AC1836C7-67E0-E202-95FC-B95194FD222C}"/>
          </ac:spMkLst>
        </pc:spChg>
        <pc:spChg chg="add del">
          <ac:chgData name="Guest User" userId="S::urn:spo:anon#200c3acd1ea9f1445958cd2639178b9c8d9cbcfee7bc3861086c81df641f937d::" providerId="AD" clId="Web-{844EC197-FFA6-C804-FEA5-322EC59FF5EE}" dt="2024-01-18T02:44:24.123" v="354"/>
          <ac:spMkLst>
            <pc:docMk/>
            <pc:sldMk cId="4210210565" sldId="272"/>
            <ac:spMk id="6" creationId="{09588DA8-065E-4F6F-8EFD-43104AB2E0CF}"/>
          </ac:spMkLst>
        </pc:spChg>
        <pc:spChg chg="add del">
          <ac:chgData name="Guest User" userId="S::urn:spo:anon#200c3acd1ea9f1445958cd2639178b9c8d9cbcfee7bc3861086c81df641f937d::" providerId="AD" clId="Web-{844EC197-FFA6-C804-FEA5-322EC59FF5EE}" dt="2024-01-18T02:44:24.123" v="354"/>
          <ac:spMkLst>
            <pc:docMk/>
            <pc:sldMk cId="4210210565" sldId="272"/>
            <ac:spMk id="7" creationId="{C4285719-470E-454C-AF62-8323075F1F5B}"/>
          </ac:spMkLst>
        </pc:spChg>
        <pc:spChg chg="add del">
          <ac:chgData name="Guest User" userId="S::urn:spo:anon#200c3acd1ea9f1445958cd2639178b9c8d9cbcfee7bc3861086c81df641f937d::" providerId="AD" clId="Web-{844EC197-FFA6-C804-FEA5-322EC59FF5EE}" dt="2024-01-18T02:43:38.325" v="346"/>
          <ac:spMkLst>
            <pc:docMk/>
            <pc:sldMk cId="4210210565" sldId="272"/>
            <ac:spMk id="8" creationId="{815925C2-A704-4D47-B1C1-3FCA52512EC1}"/>
          </ac:spMkLst>
        </pc:spChg>
        <pc:spChg chg="add del">
          <ac:chgData name="Guest User" userId="S::urn:spo:anon#200c3acd1ea9f1445958cd2639178b9c8d9cbcfee7bc3861086c81df641f937d::" providerId="AD" clId="Web-{844EC197-FFA6-C804-FEA5-322EC59FF5EE}" dt="2024-01-18T02:43:34.387" v="344"/>
          <ac:spMkLst>
            <pc:docMk/>
            <pc:sldMk cId="4210210565" sldId="272"/>
            <ac:spMk id="9" creationId="{C0763A76-9F1C-4FC5-82B7-DD475DA461B2}"/>
          </ac:spMkLst>
        </pc:spChg>
        <pc:spChg chg="add del">
          <ac:chgData name="Guest User" userId="S::urn:spo:anon#200c3acd1ea9f1445958cd2639178b9c8d9cbcfee7bc3861086c81df641f937d::" providerId="AD" clId="Web-{844EC197-FFA6-C804-FEA5-322EC59FF5EE}" dt="2024-01-18T02:43:38.325" v="346"/>
          <ac:spMkLst>
            <pc:docMk/>
            <pc:sldMk cId="4210210565" sldId="272"/>
            <ac:spMk id="10" creationId="{01D4315C-C23C-4FD3-98DF-08C29E2292A8}"/>
          </ac:spMkLst>
        </pc:spChg>
        <pc:spChg chg="add del">
          <ac:chgData name="Guest User" userId="S::urn:spo:anon#200c3acd1ea9f1445958cd2639178b9c8d9cbcfee7bc3861086c81df641f937d::" providerId="AD" clId="Web-{844EC197-FFA6-C804-FEA5-322EC59FF5EE}" dt="2024-01-18T02:43:34.387" v="344"/>
          <ac:spMkLst>
            <pc:docMk/>
            <pc:sldMk cId="4210210565" sldId="272"/>
            <ac:spMk id="11" creationId="{E81BF4F6-F2CF-4984-9D14-D6966D92F99F}"/>
          </ac:spMkLst>
        </pc:spChg>
        <pc:spChg chg="add del">
          <ac:chgData name="Guest User" userId="S::urn:spo:anon#200c3acd1ea9f1445958cd2639178b9c8d9cbcfee7bc3861086c81df641f937d::" providerId="AD" clId="Web-{844EC197-FFA6-C804-FEA5-322EC59FF5EE}" dt="2024-01-18T02:44:24.123" v="354"/>
          <ac:spMkLst>
            <pc:docMk/>
            <pc:sldMk cId="4210210565" sldId="272"/>
            <ac:spMk id="13" creationId="{CD9FE4EF-C4D8-49A0-B2FF-81D8DB7D8A24}"/>
          </ac:spMkLst>
        </pc:spChg>
        <pc:spChg chg="add del">
          <ac:chgData name="Guest User" userId="S::urn:spo:anon#200c3acd1ea9f1445958cd2639178b9c8d9cbcfee7bc3861086c81df641f937d::" providerId="AD" clId="Web-{844EC197-FFA6-C804-FEA5-322EC59FF5EE}" dt="2024-01-18T02:44:24.123" v="354"/>
          <ac:spMkLst>
            <pc:docMk/>
            <pc:sldMk cId="4210210565" sldId="272"/>
            <ac:spMk id="14" creationId="{4300840D-0A0B-4512-BACA-B439D5B9C57C}"/>
          </ac:spMkLst>
        </pc:spChg>
        <pc:spChg chg="add del">
          <ac:chgData name="Guest User" userId="S::urn:spo:anon#200c3acd1ea9f1445958cd2639178b9c8d9cbcfee7bc3861086c81df641f937d::" providerId="AD" clId="Web-{844EC197-FFA6-C804-FEA5-322EC59FF5EE}" dt="2024-01-18T02:44:24.123" v="354"/>
          <ac:spMkLst>
            <pc:docMk/>
            <pc:sldMk cId="4210210565" sldId="272"/>
            <ac:spMk id="15" creationId="{D2B78728-A580-49A7-84F9-6EF6F583ADE0}"/>
          </ac:spMkLst>
        </pc:spChg>
        <pc:spChg chg="add del">
          <ac:chgData name="Guest User" userId="S::urn:spo:anon#200c3acd1ea9f1445958cd2639178b9c8d9cbcfee7bc3861086c81df641f937d::" providerId="AD" clId="Web-{844EC197-FFA6-C804-FEA5-322EC59FF5EE}" dt="2024-01-18T02:44:34.423" v="356"/>
          <ac:spMkLst>
            <pc:docMk/>
            <pc:sldMk cId="4210210565" sldId="272"/>
            <ac:spMk id="17" creationId="{43F8A58B-5155-44CE-A5FF-7647B47D0A7A}"/>
          </ac:spMkLst>
        </pc:spChg>
        <pc:spChg chg="add del">
          <ac:chgData name="Guest User" userId="S::urn:spo:anon#200c3acd1ea9f1445958cd2639178b9c8d9cbcfee7bc3861086c81df641f937d::" providerId="AD" clId="Web-{844EC197-FFA6-C804-FEA5-322EC59FF5EE}" dt="2024-01-18T02:44:24.123" v="354"/>
          <ac:spMkLst>
            <pc:docMk/>
            <pc:sldMk cId="4210210565" sldId="272"/>
            <ac:spMk id="18" creationId="{38FAA1A1-D861-433F-88FA-1E9D6FD31D11}"/>
          </ac:spMkLst>
        </pc:spChg>
        <pc:spChg chg="add del">
          <ac:chgData name="Guest User" userId="S::urn:spo:anon#200c3acd1ea9f1445958cd2639178b9c8d9cbcfee7bc3861086c81df641f937d::" providerId="AD" clId="Web-{844EC197-FFA6-C804-FEA5-322EC59FF5EE}" dt="2024-01-18T02:44:34.423" v="356"/>
          <ac:spMkLst>
            <pc:docMk/>
            <pc:sldMk cId="4210210565" sldId="272"/>
            <ac:spMk id="19" creationId="{443F2ACA-E6D6-4028-82DD-F03C262D5DE6}"/>
          </ac:spMkLst>
        </pc:spChg>
        <pc:spChg chg="add del">
          <ac:chgData name="Guest User" userId="S::urn:spo:anon#200c3acd1ea9f1445958cd2639178b9c8d9cbcfee7bc3861086c81df641f937d::" providerId="AD" clId="Web-{844EC197-FFA6-C804-FEA5-322EC59FF5EE}" dt="2024-01-18T02:44:24.123" v="354"/>
          <ac:spMkLst>
            <pc:docMk/>
            <pc:sldMk cId="4210210565" sldId="272"/>
            <ac:spMk id="20" creationId="{8D71EDA1-87BF-4D5D-AB79-F346FD19278A}"/>
          </ac:spMkLst>
        </pc:spChg>
        <pc:spChg chg="add del">
          <ac:chgData name="Guest User" userId="S::urn:spo:anon#200c3acd1ea9f1445958cd2639178b9c8d9cbcfee7bc3861086c81df641f937d::" providerId="AD" clId="Web-{844EC197-FFA6-C804-FEA5-322EC59FF5EE}" dt="2024-01-18T02:44:34.423" v="356"/>
          <ac:spMkLst>
            <pc:docMk/>
            <pc:sldMk cId="4210210565" sldId="272"/>
            <ac:spMk id="22" creationId="{BACC6370-2D7E-4714-9D71-7542949D7D5D}"/>
          </ac:spMkLst>
        </pc:spChg>
        <pc:spChg chg="add del">
          <ac:chgData name="Guest User" userId="S::urn:spo:anon#200c3acd1ea9f1445958cd2639178b9c8d9cbcfee7bc3861086c81df641f937d::" providerId="AD" clId="Web-{844EC197-FFA6-C804-FEA5-322EC59FF5EE}" dt="2024-01-18T02:44:34.423" v="356"/>
          <ac:spMkLst>
            <pc:docMk/>
            <pc:sldMk cId="4210210565" sldId="272"/>
            <ac:spMk id="23" creationId="{256B2C21-A230-48C0-8DF1-C46611373C44}"/>
          </ac:spMkLst>
        </pc:spChg>
        <pc:spChg chg="add del">
          <ac:chgData name="Guest User" userId="S::urn:spo:anon#200c3acd1ea9f1445958cd2639178b9c8d9cbcfee7bc3861086c81df641f937d::" providerId="AD" clId="Web-{844EC197-FFA6-C804-FEA5-322EC59FF5EE}" dt="2024-01-18T02:44:34.423" v="356"/>
          <ac:spMkLst>
            <pc:docMk/>
            <pc:sldMk cId="4210210565" sldId="272"/>
            <ac:spMk id="24" creationId="{3847E18C-932D-4C95-AABA-FEC7C9499AD7}"/>
          </ac:spMkLst>
        </pc:spChg>
        <pc:spChg chg="add del">
          <ac:chgData name="Guest User" userId="S::urn:spo:anon#200c3acd1ea9f1445958cd2639178b9c8d9cbcfee7bc3861086c81df641f937d::" providerId="AD" clId="Web-{844EC197-FFA6-C804-FEA5-322EC59FF5EE}" dt="2024-01-18T02:44:16.466" v="352"/>
          <ac:spMkLst>
            <pc:docMk/>
            <pc:sldMk cId="4210210565" sldId="272"/>
            <ac:spMk id="25" creationId="{9F7D5CDA-D291-4307-BF55-1381FED29634}"/>
          </ac:spMkLst>
        </pc:spChg>
        <pc:spChg chg="add del">
          <ac:chgData name="Guest User" userId="S::urn:spo:anon#200c3acd1ea9f1445958cd2639178b9c8d9cbcfee7bc3861086c81df641f937d::" providerId="AD" clId="Web-{844EC197-FFA6-C804-FEA5-322EC59FF5EE}" dt="2024-01-18T02:44:34.423" v="356"/>
          <ac:spMkLst>
            <pc:docMk/>
            <pc:sldMk cId="4210210565" sldId="272"/>
            <ac:spMk id="27" creationId="{3150CB11-0C61-439E-910F-5787759E72A0}"/>
          </ac:spMkLst>
        </pc:spChg>
        <pc:spChg chg="add">
          <ac:chgData name="Guest User" userId="S::urn:spo:anon#200c3acd1ea9f1445958cd2639178b9c8d9cbcfee7bc3861086c81df641f937d::" providerId="AD" clId="Web-{844EC197-FFA6-C804-FEA5-322EC59FF5EE}" dt="2024-01-18T02:44:38.408" v="359"/>
          <ac:spMkLst>
            <pc:docMk/>
            <pc:sldMk cId="4210210565" sldId="272"/>
            <ac:spMk id="32" creationId="{BACC6370-2D7E-4714-9D71-7542949D7D5D}"/>
          </ac:spMkLst>
        </pc:spChg>
        <pc:spChg chg="add">
          <ac:chgData name="Guest User" userId="S::urn:spo:anon#200c3acd1ea9f1445958cd2639178b9c8d9cbcfee7bc3861086c81df641f937d::" providerId="AD" clId="Web-{844EC197-FFA6-C804-FEA5-322EC59FF5EE}" dt="2024-01-18T02:44:38.408" v="359"/>
          <ac:spMkLst>
            <pc:docMk/>
            <pc:sldMk cId="4210210565" sldId="272"/>
            <ac:spMk id="33" creationId="{256B2C21-A230-48C0-8DF1-C46611373C44}"/>
          </ac:spMkLst>
        </pc:spChg>
        <pc:spChg chg="add">
          <ac:chgData name="Guest User" userId="S::urn:spo:anon#200c3acd1ea9f1445958cd2639178b9c8d9cbcfee7bc3861086c81df641f937d::" providerId="AD" clId="Web-{844EC197-FFA6-C804-FEA5-322EC59FF5EE}" dt="2024-01-18T02:44:38.408" v="359"/>
          <ac:spMkLst>
            <pc:docMk/>
            <pc:sldMk cId="4210210565" sldId="272"/>
            <ac:spMk id="34" creationId="{3847E18C-932D-4C95-AABA-FEC7C9499AD7}"/>
          </ac:spMkLst>
        </pc:spChg>
        <pc:spChg chg="add">
          <ac:chgData name="Guest User" userId="S::urn:spo:anon#200c3acd1ea9f1445958cd2639178b9c8d9cbcfee7bc3861086c81df641f937d::" providerId="AD" clId="Web-{844EC197-FFA6-C804-FEA5-322EC59FF5EE}" dt="2024-01-18T02:44:38.408" v="359"/>
          <ac:spMkLst>
            <pc:docMk/>
            <pc:sldMk cId="4210210565" sldId="272"/>
            <ac:spMk id="35" creationId="{3150CB11-0C61-439E-910F-5787759E72A0}"/>
          </ac:spMkLst>
        </pc:spChg>
        <pc:spChg chg="add">
          <ac:chgData name="Guest User" userId="S::urn:spo:anon#200c3acd1ea9f1445958cd2639178b9c8d9cbcfee7bc3861086c81df641f937d::" providerId="AD" clId="Web-{844EC197-FFA6-C804-FEA5-322EC59FF5EE}" dt="2024-01-18T02:44:38.408" v="359"/>
          <ac:spMkLst>
            <pc:docMk/>
            <pc:sldMk cId="4210210565" sldId="272"/>
            <ac:spMk id="36" creationId="{43F8A58B-5155-44CE-A5FF-7647B47D0A7A}"/>
          </ac:spMkLst>
        </pc:spChg>
        <pc:spChg chg="add">
          <ac:chgData name="Guest User" userId="S::urn:spo:anon#200c3acd1ea9f1445958cd2639178b9c8d9cbcfee7bc3861086c81df641f937d::" providerId="AD" clId="Web-{844EC197-FFA6-C804-FEA5-322EC59FF5EE}" dt="2024-01-18T02:44:38.408" v="359"/>
          <ac:spMkLst>
            <pc:docMk/>
            <pc:sldMk cId="4210210565" sldId="272"/>
            <ac:spMk id="37" creationId="{443F2ACA-E6D6-4028-82DD-F03C262D5DE6}"/>
          </ac:spMkLst>
        </pc:spChg>
        <pc:grpChg chg="add del">
          <ac:chgData name="Guest User" userId="S::urn:spo:anon#200c3acd1ea9f1445958cd2639178b9c8d9cbcfee7bc3861086c81df641f937d::" providerId="AD" clId="Web-{844EC197-FFA6-C804-FEA5-322EC59FF5EE}" dt="2024-01-18T02:43:38.325" v="346"/>
          <ac:grpSpMkLst>
            <pc:docMk/>
            <pc:sldMk cId="4210210565" sldId="272"/>
            <ac:grpSpMk id="12" creationId="{5E6B47BC-43FD-4C91-8BFF-B41B99A8A39E}"/>
          </ac:grpSpMkLst>
        </pc:grpChg>
        <pc:grpChg chg="add del">
          <ac:chgData name="Guest User" userId="S::urn:spo:anon#200c3acd1ea9f1445958cd2639178b9c8d9cbcfee7bc3861086c81df641f937d::" providerId="AD" clId="Web-{844EC197-FFA6-C804-FEA5-322EC59FF5EE}" dt="2024-01-18T02:43:38.325" v="346"/>
          <ac:grpSpMkLst>
            <pc:docMk/>
            <pc:sldMk cId="4210210565" sldId="272"/>
            <ac:grpSpMk id="16" creationId="{43F5E015-E085-4624-B431-B42414448684}"/>
          </ac:grpSpMkLst>
        </pc:grpChg>
        <pc:graphicFrameChg chg="add del">
          <ac:chgData name="Guest User" userId="S::urn:spo:anon#200c3acd1ea9f1445958cd2639178b9c8d9cbcfee7bc3861086c81df641f937d::" providerId="AD" clId="Web-{844EC197-FFA6-C804-FEA5-322EC59FF5EE}" dt="2024-01-18T02:44:34.423" v="356"/>
          <ac:graphicFrameMkLst>
            <pc:docMk/>
            <pc:sldMk cId="4210210565" sldId="272"/>
            <ac:graphicFrameMk id="28" creationId="{4B217464-D0C1-DC4D-D046-12248E06B848}"/>
          </ac:graphicFrameMkLst>
        </pc:graphicFrameChg>
        <pc:graphicFrameChg chg="add del">
          <ac:chgData name="Guest User" userId="S::urn:spo:anon#200c3acd1ea9f1445958cd2639178b9c8d9cbcfee7bc3861086c81df641f937d::" providerId="AD" clId="Web-{844EC197-FFA6-C804-FEA5-322EC59FF5EE}" dt="2024-01-18T02:44:38.376" v="358"/>
          <ac:graphicFrameMkLst>
            <pc:docMk/>
            <pc:sldMk cId="4210210565" sldId="272"/>
            <ac:graphicFrameMk id="30" creationId="{18BAE7F9-24B5-6BDA-ABF3-3F5DA7D55317}"/>
          </ac:graphicFrameMkLst>
        </pc:graphicFrameChg>
        <pc:graphicFrameChg chg="add">
          <ac:chgData name="Guest User" userId="S::urn:spo:anon#200c3acd1ea9f1445958cd2639178b9c8d9cbcfee7bc3861086c81df641f937d::" providerId="AD" clId="Web-{844EC197-FFA6-C804-FEA5-322EC59FF5EE}" dt="2024-01-18T02:44:38.408" v="359"/>
          <ac:graphicFrameMkLst>
            <pc:docMk/>
            <pc:sldMk cId="4210210565" sldId="272"/>
            <ac:graphicFrameMk id="38" creationId="{263A9B47-4B52-ECC7-E265-B5F1081F1E1E}"/>
          </ac:graphicFrameMkLst>
        </pc:graphicFrameChg>
        <pc:picChg chg="add del">
          <ac:chgData name="Guest User" userId="S::urn:spo:anon#200c3acd1ea9f1445958cd2639178b9c8d9cbcfee7bc3861086c81df641f937d::" providerId="AD" clId="Web-{844EC197-FFA6-C804-FEA5-322EC59FF5EE}" dt="2024-01-18T02:43:34.387" v="344"/>
          <ac:picMkLst>
            <pc:docMk/>
            <pc:sldMk cId="4210210565" sldId="272"/>
            <ac:picMk id="5" creationId="{AE3B89C6-E9F4-90AB-3067-6ADCC37F590D}"/>
          </ac:picMkLst>
        </pc:picChg>
        <pc:picChg chg="add del">
          <ac:chgData name="Guest User" userId="S::urn:spo:anon#200c3acd1ea9f1445958cd2639178b9c8d9cbcfee7bc3861086c81df641f937d::" providerId="AD" clId="Web-{844EC197-FFA6-C804-FEA5-322EC59FF5EE}" dt="2024-01-18T02:44:16.466" v="352"/>
          <ac:picMkLst>
            <pc:docMk/>
            <pc:sldMk cId="4210210565" sldId="272"/>
            <ac:picMk id="26" creationId="{8BF41C73-F2AD-E87F-972D-96FAD7B2C122}"/>
          </ac:picMkLst>
        </pc:picChg>
      </pc:sldChg>
    </pc:docChg>
  </pc:docChgLst>
  <pc:docChgLst>
    <pc:chgData name="Guest User" userId="S::urn:spo:anon#200c3acd1ea9f1445958cd2639178b9c8d9cbcfee7bc3861086c81df641f937d::" providerId="AD" clId="Web-{BC5D2B96-EB95-85CB-A039-4950CDEE6A97}"/>
    <pc:docChg chg="modSld">
      <pc:chgData name="Guest User" userId="S::urn:spo:anon#200c3acd1ea9f1445958cd2639178b9c8d9cbcfee7bc3861086c81df641f937d::" providerId="AD" clId="Web-{BC5D2B96-EB95-85CB-A039-4950CDEE6A97}" dt="2024-01-18T23:43:22.303" v="3" actId="14100"/>
      <pc:docMkLst>
        <pc:docMk/>
      </pc:docMkLst>
      <pc:sldChg chg="addSp delSp modSp">
        <pc:chgData name="Guest User" userId="S::urn:spo:anon#200c3acd1ea9f1445958cd2639178b9c8d9cbcfee7bc3861086c81df641f937d::" providerId="AD" clId="Web-{BC5D2B96-EB95-85CB-A039-4950CDEE6A97}" dt="2024-01-18T23:43:22.303" v="3" actId="14100"/>
        <pc:sldMkLst>
          <pc:docMk/>
          <pc:sldMk cId="1253617834" sldId="271"/>
        </pc:sldMkLst>
        <pc:spChg chg="add del mod">
          <ac:chgData name="Guest User" userId="S::urn:spo:anon#200c3acd1ea9f1445958cd2639178b9c8d9cbcfee7bc3861086c81df641f937d::" providerId="AD" clId="Web-{BC5D2B96-EB95-85CB-A039-4950CDEE6A97}" dt="2024-01-18T23:43:15.240" v="1"/>
          <ac:spMkLst>
            <pc:docMk/>
            <pc:sldMk cId="1253617834" sldId="271"/>
            <ac:spMk id="5" creationId="{5BD79BA9-F115-B3D0-F788-29D06C8FBBBB}"/>
          </ac:spMkLst>
        </pc:spChg>
        <pc:picChg chg="del">
          <ac:chgData name="Guest User" userId="S::urn:spo:anon#200c3acd1ea9f1445958cd2639178b9c8d9cbcfee7bc3861086c81df641f937d::" providerId="AD" clId="Web-{BC5D2B96-EB95-85CB-A039-4950CDEE6A97}" dt="2024-01-18T23:43:05.302" v="0"/>
          <ac:picMkLst>
            <pc:docMk/>
            <pc:sldMk cId="1253617834" sldId="271"/>
            <ac:picMk id="4" creationId="{103B36DD-F022-A394-986B-D3D8A2EDD337}"/>
          </ac:picMkLst>
        </pc:picChg>
        <pc:picChg chg="add mod ord">
          <ac:chgData name="Guest User" userId="S::urn:spo:anon#200c3acd1ea9f1445958cd2639178b9c8d9cbcfee7bc3861086c81df641f937d::" providerId="AD" clId="Web-{BC5D2B96-EB95-85CB-A039-4950CDEE6A97}" dt="2024-01-18T23:43:22.303" v="3" actId="14100"/>
          <ac:picMkLst>
            <pc:docMk/>
            <pc:sldMk cId="1253617834" sldId="271"/>
            <ac:picMk id="6" creationId="{19E0C358-AB0A-190C-0CD2-6D7A4233C54A}"/>
          </ac:picMkLst>
        </pc:picChg>
      </pc:sldChg>
    </pc:docChg>
  </pc:docChgLst>
  <pc:docChgLst>
    <pc:chgData name="Guest User" userId="S::urn:spo:anon#200c3acd1ea9f1445958cd2639178b9c8d9cbcfee7bc3861086c81df641f937d::" providerId="AD" clId="Web-{F4502009-4F2C-86BB-672E-08AD0F197B6C}"/>
    <pc:docChg chg="modSld">
      <pc:chgData name="Guest User" userId="S::urn:spo:anon#200c3acd1ea9f1445958cd2639178b9c8d9cbcfee7bc3861086c81df641f937d::" providerId="AD" clId="Web-{F4502009-4F2C-86BB-672E-08AD0F197B6C}" dt="2024-01-18T22:29:57.975" v="13" actId="1076"/>
      <pc:docMkLst>
        <pc:docMk/>
      </pc:docMkLst>
      <pc:sldChg chg="addSp delSp modSp">
        <pc:chgData name="Guest User" userId="S::urn:spo:anon#200c3acd1ea9f1445958cd2639178b9c8d9cbcfee7bc3861086c81df641f937d::" providerId="AD" clId="Web-{F4502009-4F2C-86BB-672E-08AD0F197B6C}" dt="2024-01-18T22:29:57.975" v="13" actId="1076"/>
        <pc:sldMkLst>
          <pc:docMk/>
          <pc:sldMk cId="1923948745" sldId="263"/>
        </pc:sldMkLst>
        <pc:spChg chg="mod">
          <ac:chgData name="Guest User" userId="S::urn:spo:anon#200c3acd1ea9f1445958cd2639178b9c8d9cbcfee7bc3861086c81df641f937d::" providerId="AD" clId="Web-{F4502009-4F2C-86BB-672E-08AD0F197B6C}" dt="2024-01-18T22:29:43.569" v="9"/>
          <ac:spMkLst>
            <pc:docMk/>
            <pc:sldMk cId="1923948745" sldId="263"/>
            <ac:spMk id="2" creationId="{0A426B31-69F3-B719-3DF9-98533CAC5FA6}"/>
          </ac:spMkLst>
        </pc:spChg>
        <pc:spChg chg="add del mod">
          <ac:chgData name="Guest User" userId="S::urn:spo:anon#200c3acd1ea9f1445958cd2639178b9c8d9cbcfee7bc3861086c81df641f937d::" providerId="AD" clId="Web-{F4502009-4F2C-86BB-672E-08AD0F197B6C}" dt="2024-01-18T22:29:18.631" v="1"/>
          <ac:spMkLst>
            <pc:docMk/>
            <pc:sldMk cId="1923948745" sldId="263"/>
            <ac:spMk id="5" creationId="{D356E83B-C2BA-6FE0-A763-7DCCFF767B2F}"/>
          </ac:spMkLst>
        </pc:spChg>
        <pc:spChg chg="del">
          <ac:chgData name="Guest User" userId="S::urn:spo:anon#200c3acd1ea9f1445958cd2639178b9c8d9cbcfee7bc3861086c81df641f937d::" providerId="AD" clId="Web-{F4502009-4F2C-86BB-672E-08AD0F197B6C}" dt="2024-01-18T22:29:43.569" v="9"/>
          <ac:spMkLst>
            <pc:docMk/>
            <pc:sldMk cId="1923948745" sldId="263"/>
            <ac:spMk id="15" creationId="{A4AC5506-6312-4701-8D3C-40187889A947}"/>
          </ac:spMkLst>
        </pc:spChg>
        <pc:spChg chg="add">
          <ac:chgData name="Guest User" userId="S::urn:spo:anon#200c3acd1ea9f1445958cd2639178b9c8d9cbcfee7bc3861086c81df641f937d::" providerId="AD" clId="Web-{F4502009-4F2C-86BB-672E-08AD0F197B6C}" dt="2024-01-18T22:29:43.569" v="9"/>
          <ac:spMkLst>
            <pc:docMk/>
            <pc:sldMk cId="1923948745" sldId="263"/>
            <ac:spMk id="20" creationId="{6753252F-4873-4F63-801D-CC719279A7D5}"/>
          </ac:spMkLst>
        </pc:spChg>
        <pc:spChg chg="add">
          <ac:chgData name="Guest User" userId="S::urn:spo:anon#200c3acd1ea9f1445958cd2639178b9c8d9cbcfee7bc3861086c81df641f937d::" providerId="AD" clId="Web-{F4502009-4F2C-86BB-672E-08AD0F197B6C}" dt="2024-01-18T22:29:43.569" v="9"/>
          <ac:spMkLst>
            <pc:docMk/>
            <pc:sldMk cId="1923948745" sldId="263"/>
            <ac:spMk id="22" creationId="{047C8CCB-F95D-4249-92DD-651249D3535A}"/>
          </ac:spMkLst>
        </pc:spChg>
        <pc:picChg chg="del">
          <ac:chgData name="Guest User" userId="S::urn:spo:anon#200c3acd1ea9f1445958cd2639178b9c8d9cbcfee7bc3861086c81df641f937d::" providerId="AD" clId="Web-{F4502009-4F2C-86BB-672E-08AD0F197B6C}" dt="2024-01-18T22:29:06.256" v="0"/>
          <ac:picMkLst>
            <pc:docMk/>
            <pc:sldMk cId="1923948745" sldId="263"/>
            <ac:picMk id="4" creationId="{010F15D6-08D6-7910-069A-BF81B1F752FA}"/>
          </ac:picMkLst>
        </pc:picChg>
        <pc:picChg chg="add mod ord">
          <ac:chgData name="Guest User" userId="S::urn:spo:anon#200c3acd1ea9f1445958cd2639178b9c8d9cbcfee7bc3861086c81df641f937d::" providerId="AD" clId="Web-{F4502009-4F2C-86BB-672E-08AD0F197B6C}" dt="2024-01-18T22:29:57.975" v="13" actId="1076"/>
          <ac:picMkLst>
            <pc:docMk/>
            <pc:sldMk cId="1923948745" sldId="263"/>
            <ac:picMk id="6" creationId="{D1479840-30D3-F490-45AD-894A181FE55F}"/>
          </ac:picMkLst>
        </pc:picChg>
      </pc:sldChg>
    </pc:docChg>
  </pc:docChgLst>
  <pc:docChgLst>
    <pc:chgData name="Jacqueline Raynolds" userId="b53b93c8-96a2-4443-aa90-8f9d91f7a347" providerId="ADAL" clId="{8674914E-FA08-439A-826A-1F33B233A073}"/>
    <pc:docChg chg="undo custSel addSld delSld modSld">
      <pc:chgData name="Jacqueline Raynolds" userId="b53b93c8-96a2-4443-aa90-8f9d91f7a347" providerId="ADAL" clId="{8674914E-FA08-439A-826A-1F33B233A073}" dt="2024-01-18T23:25:56.656" v="2901" actId="20577"/>
      <pc:docMkLst>
        <pc:docMk/>
      </pc:docMkLst>
      <pc:sldChg chg="addSp delSp modSp mod setBg modClrScheme delDesignElem chgLayout">
        <pc:chgData name="Jacqueline Raynolds" userId="b53b93c8-96a2-4443-aa90-8f9d91f7a347" providerId="ADAL" clId="{8674914E-FA08-439A-826A-1F33B233A073}" dt="2024-01-17T04:23:21.719" v="1380" actId="26606"/>
        <pc:sldMkLst>
          <pc:docMk/>
          <pc:sldMk cId="574054918" sldId="256"/>
        </pc:sldMkLst>
        <pc:spChg chg="mod ord">
          <ac:chgData name="Jacqueline Raynolds" userId="b53b93c8-96a2-4443-aa90-8f9d91f7a347" providerId="ADAL" clId="{8674914E-FA08-439A-826A-1F33B233A073}" dt="2024-01-17T04:23:21.719" v="1380" actId="26606"/>
          <ac:spMkLst>
            <pc:docMk/>
            <pc:sldMk cId="574054918" sldId="256"/>
            <ac:spMk id="2" creationId="{007BBF9B-EE53-94AE-1066-F8336AA6CE96}"/>
          </ac:spMkLst>
        </pc:spChg>
        <pc:spChg chg="mod ord">
          <ac:chgData name="Jacqueline Raynolds" userId="b53b93c8-96a2-4443-aa90-8f9d91f7a347" providerId="ADAL" clId="{8674914E-FA08-439A-826A-1F33B233A073}" dt="2024-01-17T04:23:21.719" v="1380" actId="26606"/>
          <ac:spMkLst>
            <pc:docMk/>
            <pc:sldMk cId="574054918" sldId="256"/>
            <ac:spMk id="3" creationId="{B369D617-D7BD-0782-48A6-FC907A064906}"/>
          </ac:spMkLst>
        </pc:spChg>
        <pc:spChg chg="add del mod ord">
          <ac:chgData name="Jacqueline Raynolds" userId="b53b93c8-96a2-4443-aa90-8f9d91f7a347" providerId="ADAL" clId="{8674914E-FA08-439A-826A-1F33B233A073}" dt="2024-01-17T02:29:38.846" v="323" actId="700"/>
          <ac:spMkLst>
            <pc:docMk/>
            <pc:sldMk cId="574054918" sldId="256"/>
            <ac:spMk id="4" creationId="{23A5F1AD-3CF9-63AD-6BB3-20ADAAEA8100}"/>
          </ac:spMkLst>
        </pc:spChg>
        <pc:spChg chg="add del">
          <ac:chgData name="Jacqueline Raynolds" userId="b53b93c8-96a2-4443-aa90-8f9d91f7a347" providerId="ADAL" clId="{8674914E-FA08-439A-826A-1F33B233A073}" dt="2024-01-17T02:30:00.852" v="326" actId="26606"/>
          <ac:spMkLst>
            <pc:docMk/>
            <pc:sldMk cId="574054918" sldId="256"/>
            <ac:spMk id="8" creationId="{B6CDA21F-E7AF-4C75-8395-33F58D5B0E45}"/>
          </ac:spMkLst>
        </pc:spChg>
        <pc:spChg chg="add del">
          <ac:chgData name="Jacqueline Raynolds" userId="b53b93c8-96a2-4443-aa90-8f9d91f7a347" providerId="ADAL" clId="{8674914E-FA08-439A-826A-1F33B233A073}" dt="2024-01-17T02:30:00.852" v="326" actId="26606"/>
          <ac:spMkLst>
            <pc:docMk/>
            <pc:sldMk cId="574054918" sldId="256"/>
            <ac:spMk id="15" creationId="{D5B0017B-2ECA-49AF-B397-DC140825DF8D}"/>
          </ac:spMkLst>
        </pc:spChg>
        <pc:spChg chg="add del">
          <ac:chgData name="Jacqueline Raynolds" userId="b53b93c8-96a2-4443-aa90-8f9d91f7a347" providerId="ADAL" clId="{8674914E-FA08-439A-826A-1F33B233A073}" dt="2024-01-17T04:19:14.764" v="1269" actId="26606"/>
          <ac:spMkLst>
            <pc:docMk/>
            <pc:sldMk cId="574054918" sldId="256"/>
            <ac:spMk id="22" creationId="{8B9AA7C6-5E5A-498E-A6DF-A943376E09BC}"/>
          </ac:spMkLst>
        </pc:spChg>
        <pc:spChg chg="add del">
          <ac:chgData name="Jacqueline Raynolds" userId="b53b93c8-96a2-4443-aa90-8f9d91f7a347" providerId="ADAL" clId="{8674914E-FA08-439A-826A-1F33B233A073}" dt="2024-01-17T04:19:14.764" v="1269" actId="26606"/>
          <ac:spMkLst>
            <pc:docMk/>
            <pc:sldMk cId="574054918" sldId="256"/>
            <ac:spMk id="28" creationId="{81E140AE-0ABF-47C8-BF32-7D2F0CF2BA44}"/>
          </ac:spMkLst>
        </pc:spChg>
        <pc:spChg chg="add del">
          <ac:chgData name="Jacqueline Raynolds" userId="b53b93c8-96a2-4443-aa90-8f9d91f7a347" providerId="ADAL" clId="{8674914E-FA08-439A-826A-1F33B233A073}" dt="2024-01-17T04:19:14.764" v="1269" actId="26606"/>
          <ac:spMkLst>
            <pc:docMk/>
            <pc:sldMk cId="574054918" sldId="256"/>
            <ac:spMk id="30" creationId="{CBC4F608-B4B8-48C3-9572-C0F061B1CD99}"/>
          </ac:spMkLst>
        </pc:spChg>
        <pc:spChg chg="add del">
          <ac:chgData name="Jacqueline Raynolds" userId="b53b93c8-96a2-4443-aa90-8f9d91f7a347" providerId="ADAL" clId="{8674914E-FA08-439A-826A-1F33B233A073}" dt="2024-01-17T04:20:07.844" v="1275" actId="26606"/>
          <ac:spMkLst>
            <pc:docMk/>
            <pc:sldMk cId="574054918" sldId="256"/>
            <ac:spMk id="4117" creationId="{368F79A3-FD55-745D-4057-9012795E4D66}"/>
          </ac:spMkLst>
        </pc:spChg>
        <pc:spChg chg="add del">
          <ac:chgData name="Jacqueline Raynolds" userId="b53b93c8-96a2-4443-aa90-8f9d91f7a347" providerId="ADAL" clId="{8674914E-FA08-439A-826A-1F33B233A073}" dt="2024-01-17T04:23:21.719" v="1380" actId="26606"/>
          <ac:spMkLst>
            <pc:docMk/>
            <pc:sldMk cId="574054918" sldId="256"/>
            <ac:spMk id="4119" creationId="{9080D120-BD54-46E1-BA37-82F5E8089E90}"/>
          </ac:spMkLst>
        </pc:spChg>
        <pc:spChg chg="add del">
          <ac:chgData name="Jacqueline Raynolds" userId="b53b93c8-96a2-4443-aa90-8f9d91f7a347" providerId="ADAL" clId="{8674914E-FA08-439A-826A-1F33B233A073}" dt="2024-01-17T04:23:21.719" v="1380" actId="26606"/>
          <ac:spMkLst>
            <pc:docMk/>
            <pc:sldMk cId="574054918" sldId="256"/>
            <ac:spMk id="4120" creationId="{F4F2FC05-7D27-410F-BDA9-ADF4831368C7}"/>
          </ac:spMkLst>
        </pc:spChg>
        <pc:spChg chg="add del">
          <ac:chgData name="Jacqueline Raynolds" userId="b53b93c8-96a2-4443-aa90-8f9d91f7a347" providerId="ADAL" clId="{8674914E-FA08-439A-826A-1F33B233A073}" dt="2024-01-17T04:23:21.719" v="1380" actId="26606"/>
          <ac:spMkLst>
            <pc:docMk/>
            <pc:sldMk cId="574054918" sldId="256"/>
            <ac:spMk id="4121" creationId="{81D83946-74FA-498A-AC80-9926F041B5C5}"/>
          </ac:spMkLst>
        </pc:spChg>
        <pc:spChg chg="add del">
          <ac:chgData name="Jacqueline Raynolds" userId="b53b93c8-96a2-4443-aa90-8f9d91f7a347" providerId="ADAL" clId="{8674914E-FA08-439A-826A-1F33B233A073}" dt="2024-01-17T04:23:21.719" v="1380" actId="26606"/>
          <ac:spMkLst>
            <pc:docMk/>
            <pc:sldMk cId="574054918" sldId="256"/>
            <ac:spMk id="4123" creationId="{5060D983-8B52-443A-8183-2A1DE05618B5}"/>
          </ac:spMkLst>
        </pc:spChg>
        <pc:spChg chg="add">
          <ac:chgData name="Jacqueline Raynolds" userId="b53b93c8-96a2-4443-aa90-8f9d91f7a347" providerId="ADAL" clId="{8674914E-FA08-439A-826A-1F33B233A073}" dt="2024-01-17T04:23:21.719" v="1380" actId="26606"/>
          <ac:spMkLst>
            <pc:docMk/>
            <pc:sldMk cId="574054918" sldId="256"/>
            <ac:spMk id="4128" creationId="{081EA652-8C6A-4E69-BEB9-170809474553}"/>
          </ac:spMkLst>
        </pc:spChg>
        <pc:spChg chg="add">
          <ac:chgData name="Jacqueline Raynolds" userId="b53b93c8-96a2-4443-aa90-8f9d91f7a347" providerId="ADAL" clId="{8674914E-FA08-439A-826A-1F33B233A073}" dt="2024-01-17T04:23:21.719" v="1380" actId="26606"/>
          <ac:spMkLst>
            <pc:docMk/>
            <pc:sldMk cId="574054918" sldId="256"/>
            <ac:spMk id="4130" creationId="{5298780A-33B9-4EA2-8F67-DE68AD62841B}"/>
          </ac:spMkLst>
        </pc:spChg>
        <pc:spChg chg="add">
          <ac:chgData name="Jacqueline Raynolds" userId="b53b93c8-96a2-4443-aa90-8f9d91f7a347" providerId="ADAL" clId="{8674914E-FA08-439A-826A-1F33B233A073}" dt="2024-01-17T04:23:21.719" v="1380" actId="26606"/>
          <ac:spMkLst>
            <pc:docMk/>
            <pc:sldMk cId="574054918" sldId="256"/>
            <ac:spMk id="4132" creationId="{7F488E8B-4E1E-4402-8935-D4E6C02615C7}"/>
          </ac:spMkLst>
        </pc:spChg>
        <pc:grpChg chg="add del">
          <ac:chgData name="Jacqueline Raynolds" userId="b53b93c8-96a2-4443-aa90-8f9d91f7a347" providerId="ADAL" clId="{8674914E-FA08-439A-826A-1F33B233A073}" dt="2024-01-17T02:30:00.852" v="326" actId="26606"/>
          <ac:grpSpMkLst>
            <pc:docMk/>
            <pc:sldMk cId="574054918" sldId="256"/>
            <ac:grpSpMk id="10" creationId="{AE1C45F0-260A-458C-96ED-C1F6D2151219}"/>
          </ac:grpSpMkLst>
        </pc:grpChg>
        <pc:grpChg chg="add del">
          <ac:chgData name="Jacqueline Raynolds" userId="b53b93c8-96a2-4443-aa90-8f9d91f7a347" providerId="ADAL" clId="{8674914E-FA08-439A-826A-1F33B233A073}" dt="2024-01-17T04:19:14.764" v="1269" actId="26606"/>
          <ac:grpSpMkLst>
            <pc:docMk/>
            <pc:sldMk cId="574054918" sldId="256"/>
            <ac:grpSpMk id="24" creationId="{83EAB11A-76F7-48F4-9B4F-5BFDF4BF9670}"/>
          </ac:grpSpMkLst>
        </pc:grpChg>
        <pc:grpChg chg="add del">
          <ac:chgData name="Jacqueline Raynolds" userId="b53b93c8-96a2-4443-aa90-8f9d91f7a347" providerId="ADAL" clId="{8674914E-FA08-439A-826A-1F33B233A073}" dt="2024-01-17T04:19:38.482" v="1272" actId="26606"/>
          <ac:grpSpMkLst>
            <pc:docMk/>
            <pc:sldMk cId="574054918" sldId="256"/>
            <ac:grpSpMk id="4103" creationId="{1FD67D68-9B83-C338-8342-3348D8F22347}"/>
          </ac:grpSpMkLst>
        </pc:grpChg>
        <pc:grpChg chg="add del">
          <ac:chgData name="Jacqueline Raynolds" userId="b53b93c8-96a2-4443-aa90-8f9d91f7a347" providerId="ADAL" clId="{8674914E-FA08-439A-826A-1F33B233A073}" dt="2024-01-17T04:20:07.853" v="1276" actId="26606"/>
          <ac:grpSpMkLst>
            <pc:docMk/>
            <pc:sldMk cId="574054918" sldId="256"/>
            <ac:grpSpMk id="4110" creationId="{1FD67D68-9B83-C338-8342-3348D8F22347}"/>
          </ac:grpSpMkLst>
        </pc:grpChg>
        <pc:picChg chg="add del mod">
          <ac:chgData name="Jacqueline Raynolds" userId="b53b93c8-96a2-4443-aa90-8f9d91f7a347" providerId="ADAL" clId="{8674914E-FA08-439A-826A-1F33B233A073}" dt="2024-01-17T04:19:34.391" v="1271" actId="478"/>
          <ac:picMkLst>
            <pc:docMk/>
            <pc:sldMk cId="574054918" sldId="256"/>
            <ac:picMk id="4098" creationId="{109D38D7-E95F-91CF-F6FB-FB9DDBBAA44A}"/>
          </ac:picMkLst>
        </pc:picChg>
        <pc:picChg chg="add del mod">
          <ac:chgData name="Jacqueline Raynolds" userId="b53b93c8-96a2-4443-aa90-8f9d91f7a347" providerId="ADAL" clId="{8674914E-FA08-439A-826A-1F33B233A073}" dt="2024-01-17T04:22:19.740" v="1321" actId="21"/>
          <ac:picMkLst>
            <pc:docMk/>
            <pc:sldMk cId="574054918" sldId="256"/>
            <ac:picMk id="4100" creationId="{41671324-CA98-0799-BD3F-24A6E7004236}"/>
          </ac:picMkLst>
        </pc:picChg>
        <pc:picChg chg="add del mod">
          <ac:chgData name="Jacqueline Raynolds" userId="b53b93c8-96a2-4443-aa90-8f9d91f7a347" providerId="ADAL" clId="{8674914E-FA08-439A-826A-1F33B233A073}" dt="2024-01-17T04:22:24.726" v="1323" actId="21"/>
          <ac:picMkLst>
            <pc:docMk/>
            <pc:sldMk cId="574054918" sldId="256"/>
            <ac:picMk id="4102" creationId="{03566CE7-873F-C99D-A45A-223F36143BBC}"/>
          </ac:picMkLst>
        </pc:picChg>
        <pc:cxnChg chg="add del">
          <ac:chgData name="Jacqueline Raynolds" userId="b53b93c8-96a2-4443-aa90-8f9d91f7a347" providerId="ADAL" clId="{8674914E-FA08-439A-826A-1F33B233A073}" dt="2024-01-17T02:30:00.852" v="326" actId="26606"/>
          <ac:cxnSpMkLst>
            <pc:docMk/>
            <pc:sldMk cId="574054918" sldId="256"/>
            <ac:cxnSpMk id="17" creationId="{6CF1BAF6-AD41-4082-B212-8A1F9A2E8779}"/>
          </ac:cxnSpMkLst>
        </pc:cxnChg>
      </pc:sldChg>
      <pc:sldChg chg="addSp delSp modSp mod setBg delDesignElem">
        <pc:chgData name="Jacqueline Raynolds" userId="b53b93c8-96a2-4443-aa90-8f9d91f7a347" providerId="ADAL" clId="{8674914E-FA08-439A-826A-1F33B233A073}" dt="2024-01-18T18:23:51.380" v="2821" actId="20577"/>
        <pc:sldMkLst>
          <pc:docMk/>
          <pc:sldMk cId="231220183" sldId="257"/>
        </pc:sldMkLst>
        <pc:spChg chg="mod">
          <ac:chgData name="Jacqueline Raynolds" userId="b53b93c8-96a2-4443-aa90-8f9d91f7a347" providerId="ADAL" clId="{8674914E-FA08-439A-826A-1F33B233A073}" dt="2024-01-17T04:23:40.017" v="1384" actId="26606"/>
          <ac:spMkLst>
            <pc:docMk/>
            <pc:sldMk cId="231220183" sldId="257"/>
            <ac:spMk id="2" creationId="{47ACF2DC-8CC9-50BF-8A92-CF9FC34EDA57}"/>
          </ac:spMkLst>
        </pc:spChg>
        <pc:spChg chg="del">
          <ac:chgData name="Jacqueline Raynolds" userId="b53b93c8-96a2-4443-aa90-8f9d91f7a347" providerId="ADAL" clId="{8674914E-FA08-439A-826A-1F33B233A073}" dt="2024-01-17T02:28:24.019" v="318" actId="26606"/>
          <ac:spMkLst>
            <pc:docMk/>
            <pc:sldMk cId="231220183" sldId="257"/>
            <ac:spMk id="3" creationId="{DA9F4B55-310D-D621-79E2-D85848FD1F5A}"/>
          </ac:spMkLst>
        </pc:spChg>
        <pc:spChg chg="add del">
          <ac:chgData name="Jacqueline Raynolds" userId="b53b93c8-96a2-4443-aa90-8f9d91f7a347" providerId="ADAL" clId="{8674914E-FA08-439A-826A-1F33B233A073}" dt="2024-01-17T02:28:58.691" v="320" actId="26606"/>
          <ac:spMkLst>
            <pc:docMk/>
            <pc:sldMk cId="231220183" sldId="257"/>
            <ac:spMk id="9" creationId="{BACC6370-2D7E-4714-9D71-7542949D7D5D}"/>
          </ac:spMkLst>
        </pc:spChg>
        <pc:spChg chg="add del">
          <ac:chgData name="Jacqueline Raynolds" userId="b53b93c8-96a2-4443-aa90-8f9d91f7a347" providerId="ADAL" clId="{8674914E-FA08-439A-826A-1F33B233A073}" dt="2024-01-17T02:28:58.691" v="320" actId="26606"/>
          <ac:spMkLst>
            <pc:docMk/>
            <pc:sldMk cId="231220183" sldId="257"/>
            <ac:spMk id="11" creationId="{F68B3F68-107C-434F-AA38-110D5EA91B85}"/>
          </ac:spMkLst>
        </pc:spChg>
        <pc:spChg chg="add del">
          <ac:chgData name="Jacqueline Raynolds" userId="b53b93c8-96a2-4443-aa90-8f9d91f7a347" providerId="ADAL" clId="{8674914E-FA08-439A-826A-1F33B233A073}" dt="2024-01-17T02:28:58.691" v="320" actId="26606"/>
          <ac:spMkLst>
            <pc:docMk/>
            <pc:sldMk cId="231220183" sldId="257"/>
            <ac:spMk id="13" creationId="{AAD0DBB9-1A4B-4391-81D4-CB19F9AB918A}"/>
          </ac:spMkLst>
        </pc:spChg>
        <pc:spChg chg="add del">
          <ac:chgData name="Jacqueline Raynolds" userId="b53b93c8-96a2-4443-aa90-8f9d91f7a347" providerId="ADAL" clId="{8674914E-FA08-439A-826A-1F33B233A073}" dt="2024-01-17T02:28:58.691" v="320" actId="26606"/>
          <ac:spMkLst>
            <pc:docMk/>
            <pc:sldMk cId="231220183" sldId="257"/>
            <ac:spMk id="15" creationId="{063BBA22-50EA-4C4D-BE05-F1CE4E63AA56}"/>
          </ac:spMkLst>
        </pc:spChg>
        <pc:spChg chg="add del">
          <ac:chgData name="Jacqueline Raynolds" userId="b53b93c8-96a2-4443-aa90-8f9d91f7a347" providerId="ADAL" clId="{8674914E-FA08-439A-826A-1F33B233A073}" dt="2024-01-17T02:43:49.384" v="1139" actId="26606"/>
          <ac:spMkLst>
            <pc:docMk/>
            <pc:sldMk cId="231220183" sldId="257"/>
            <ac:spMk id="20" creationId="{6C4028FD-8BAA-4A19-BFDE-594D991B7552}"/>
          </ac:spMkLst>
        </pc:spChg>
        <pc:spChg chg="add del">
          <ac:chgData name="Jacqueline Raynolds" userId="b53b93c8-96a2-4443-aa90-8f9d91f7a347" providerId="ADAL" clId="{8674914E-FA08-439A-826A-1F33B233A073}" dt="2024-01-17T04:23:40.017" v="1384" actId="26606"/>
          <ac:spMkLst>
            <pc:docMk/>
            <pc:sldMk cId="231220183" sldId="257"/>
            <ac:spMk id="25" creationId="{BACC6370-2D7E-4714-9D71-7542949D7D5D}"/>
          </ac:spMkLst>
        </pc:spChg>
        <pc:spChg chg="add del">
          <ac:chgData name="Jacqueline Raynolds" userId="b53b93c8-96a2-4443-aa90-8f9d91f7a347" providerId="ADAL" clId="{8674914E-FA08-439A-826A-1F33B233A073}" dt="2024-01-17T04:23:40.017" v="1384" actId="26606"/>
          <ac:spMkLst>
            <pc:docMk/>
            <pc:sldMk cId="231220183" sldId="257"/>
            <ac:spMk id="27" creationId="{F68B3F68-107C-434F-AA38-110D5EA91B85}"/>
          </ac:spMkLst>
        </pc:spChg>
        <pc:spChg chg="add del">
          <ac:chgData name="Jacqueline Raynolds" userId="b53b93c8-96a2-4443-aa90-8f9d91f7a347" providerId="ADAL" clId="{8674914E-FA08-439A-826A-1F33B233A073}" dt="2024-01-17T04:23:40.017" v="1384" actId="26606"/>
          <ac:spMkLst>
            <pc:docMk/>
            <pc:sldMk cId="231220183" sldId="257"/>
            <ac:spMk id="29" creationId="{AAD0DBB9-1A4B-4391-81D4-CB19F9AB918A}"/>
          </ac:spMkLst>
        </pc:spChg>
        <pc:spChg chg="add del">
          <ac:chgData name="Jacqueline Raynolds" userId="b53b93c8-96a2-4443-aa90-8f9d91f7a347" providerId="ADAL" clId="{8674914E-FA08-439A-826A-1F33B233A073}" dt="2024-01-17T04:23:40.017" v="1384" actId="26606"/>
          <ac:spMkLst>
            <pc:docMk/>
            <pc:sldMk cId="231220183" sldId="257"/>
            <ac:spMk id="31" creationId="{063BBA22-50EA-4C4D-BE05-F1CE4E63AA56}"/>
          </ac:spMkLst>
        </pc:spChg>
        <pc:spChg chg="add del">
          <ac:chgData name="Jacqueline Raynolds" userId="b53b93c8-96a2-4443-aa90-8f9d91f7a347" providerId="ADAL" clId="{8674914E-FA08-439A-826A-1F33B233A073}" dt="2024-01-17T04:23:39.772" v="1383" actId="26606"/>
          <ac:spMkLst>
            <pc:docMk/>
            <pc:sldMk cId="231220183" sldId="257"/>
            <ac:spMk id="36" creationId="{16AC3602-3348-4F31-9E43-076B03514ECB}"/>
          </ac:spMkLst>
        </pc:spChg>
        <pc:spChg chg="add del">
          <ac:chgData name="Jacqueline Raynolds" userId="b53b93c8-96a2-4443-aa90-8f9d91f7a347" providerId="ADAL" clId="{8674914E-FA08-439A-826A-1F33B233A073}" dt="2024-01-17T04:23:39.772" v="1383" actId="26606"/>
          <ac:spMkLst>
            <pc:docMk/>
            <pc:sldMk cId="231220183" sldId="257"/>
            <ac:spMk id="38" creationId="{394094B0-A6C9-44BE-9042-66EF0612F625}"/>
          </ac:spMkLst>
        </pc:spChg>
        <pc:spChg chg="add del">
          <ac:chgData name="Jacqueline Raynolds" userId="b53b93c8-96a2-4443-aa90-8f9d91f7a347" providerId="ADAL" clId="{8674914E-FA08-439A-826A-1F33B233A073}" dt="2024-01-17T04:23:39.772" v="1383" actId="26606"/>
          <ac:spMkLst>
            <pc:docMk/>
            <pc:sldMk cId="231220183" sldId="257"/>
            <ac:spMk id="40" creationId="{64C2CA96-0B16-4AA7-B340-33044D238597}"/>
          </ac:spMkLst>
        </pc:spChg>
        <pc:spChg chg="add del">
          <ac:chgData name="Jacqueline Raynolds" userId="b53b93c8-96a2-4443-aa90-8f9d91f7a347" providerId="ADAL" clId="{8674914E-FA08-439A-826A-1F33B233A073}" dt="2024-01-17T04:23:39.772" v="1383" actId="26606"/>
          <ac:spMkLst>
            <pc:docMk/>
            <pc:sldMk cId="231220183" sldId="257"/>
            <ac:spMk id="42" creationId="{1D50D7A8-F1D5-4306-8A9B-DD7A73EB8BCE}"/>
          </ac:spMkLst>
        </pc:spChg>
        <pc:spChg chg="add">
          <ac:chgData name="Jacqueline Raynolds" userId="b53b93c8-96a2-4443-aa90-8f9d91f7a347" providerId="ADAL" clId="{8674914E-FA08-439A-826A-1F33B233A073}" dt="2024-01-17T04:23:40.017" v="1384" actId="26606"/>
          <ac:spMkLst>
            <pc:docMk/>
            <pc:sldMk cId="231220183" sldId="257"/>
            <ac:spMk id="44" creationId="{6C4028FD-8BAA-4A19-BFDE-594D991B7552}"/>
          </ac:spMkLst>
        </pc:spChg>
        <pc:graphicFrameChg chg="add mod modGraphic">
          <ac:chgData name="Jacqueline Raynolds" userId="b53b93c8-96a2-4443-aa90-8f9d91f7a347" providerId="ADAL" clId="{8674914E-FA08-439A-826A-1F33B233A073}" dt="2024-01-18T18:23:51.380" v="2821" actId="20577"/>
          <ac:graphicFrameMkLst>
            <pc:docMk/>
            <pc:sldMk cId="231220183" sldId="257"/>
            <ac:graphicFrameMk id="5" creationId="{60E47878-101B-882B-F433-D3DE209885D4}"/>
          </ac:graphicFrameMkLst>
        </pc:graphicFrameChg>
      </pc:sldChg>
      <pc:sldChg chg="addSp delSp modSp mod setBg delDesignElem">
        <pc:chgData name="Jacqueline Raynolds" userId="b53b93c8-96a2-4443-aa90-8f9d91f7a347" providerId="ADAL" clId="{8674914E-FA08-439A-826A-1F33B233A073}" dt="2024-01-17T04:10:45.037" v="1232" actId="20577"/>
        <pc:sldMkLst>
          <pc:docMk/>
          <pc:sldMk cId="2486110993" sldId="258"/>
        </pc:sldMkLst>
        <pc:spChg chg="mod">
          <ac:chgData name="Jacqueline Raynolds" userId="b53b93c8-96a2-4443-aa90-8f9d91f7a347" providerId="ADAL" clId="{8674914E-FA08-439A-826A-1F33B233A073}" dt="2024-01-17T02:28:14.893" v="317" actId="26606"/>
          <ac:spMkLst>
            <pc:docMk/>
            <pc:sldMk cId="2486110993" sldId="258"/>
            <ac:spMk id="2" creationId="{F14BD0A5-A947-B543-FD29-21CBD1B8EAE5}"/>
          </ac:spMkLst>
        </pc:spChg>
        <pc:spChg chg="mod">
          <ac:chgData name="Jacqueline Raynolds" userId="b53b93c8-96a2-4443-aa90-8f9d91f7a347" providerId="ADAL" clId="{8674914E-FA08-439A-826A-1F33B233A073}" dt="2024-01-17T04:10:45.037" v="1232" actId="20577"/>
          <ac:spMkLst>
            <pc:docMk/>
            <pc:sldMk cId="2486110993" sldId="258"/>
            <ac:spMk id="3" creationId="{FCE65A69-FA8F-8545-281B-BDDF4A9300B7}"/>
          </ac:spMkLst>
        </pc:spChg>
        <pc:spChg chg="add del">
          <ac:chgData name="Jacqueline Raynolds" userId="b53b93c8-96a2-4443-aa90-8f9d91f7a347" providerId="ADAL" clId="{8674914E-FA08-439A-826A-1F33B233A073}" dt="2024-01-17T02:45:18.509" v="1154"/>
          <ac:spMkLst>
            <pc:docMk/>
            <pc:sldMk cId="2486110993" sldId="258"/>
            <ac:spMk id="8" creationId="{3AD318CC-E2A8-4E27-9548-A047A78999B1}"/>
          </ac:spMkLst>
        </pc:spChg>
        <pc:spChg chg="add del">
          <ac:chgData name="Jacqueline Raynolds" userId="b53b93c8-96a2-4443-aa90-8f9d91f7a347" providerId="ADAL" clId="{8674914E-FA08-439A-826A-1F33B233A073}" dt="2024-01-17T02:45:18.509" v="1154"/>
          <ac:spMkLst>
            <pc:docMk/>
            <pc:sldMk cId="2486110993" sldId="258"/>
            <ac:spMk id="14" creationId="{2C1BBA94-3F40-40AA-8BB9-E69E25E537C1}"/>
          </ac:spMkLst>
        </pc:spChg>
        <pc:grpChg chg="add del">
          <ac:chgData name="Jacqueline Raynolds" userId="b53b93c8-96a2-4443-aa90-8f9d91f7a347" providerId="ADAL" clId="{8674914E-FA08-439A-826A-1F33B233A073}" dt="2024-01-17T02:45:18.509" v="1154"/>
          <ac:grpSpMkLst>
            <pc:docMk/>
            <pc:sldMk cId="2486110993" sldId="258"/>
            <ac:grpSpMk id="10" creationId="{B14B560F-9DD7-4302-A60B-EBD3EF59B073}"/>
          </ac:grpSpMkLst>
        </pc:grpChg>
      </pc:sldChg>
      <pc:sldChg chg="addSp delSp modSp mod setBg delDesignElem">
        <pc:chgData name="Jacqueline Raynolds" userId="b53b93c8-96a2-4443-aa90-8f9d91f7a347" providerId="ADAL" clId="{8674914E-FA08-439A-826A-1F33B233A073}" dt="2024-01-17T18:17:22.443" v="1868" actId="27636"/>
        <pc:sldMkLst>
          <pc:docMk/>
          <pc:sldMk cId="2445516826" sldId="259"/>
        </pc:sldMkLst>
        <pc:spChg chg="mod">
          <ac:chgData name="Jacqueline Raynolds" userId="b53b93c8-96a2-4443-aa90-8f9d91f7a347" providerId="ADAL" clId="{8674914E-FA08-439A-826A-1F33B233A073}" dt="2024-01-17T02:47:48.174" v="1164" actId="26606"/>
          <ac:spMkLst>
            <pc:docMk/>
            <pc:sldMk cId="2445516826" sldId="259"/>
            <ac:spMk id="2" creationId="{96631C10-5AE6-1AF5-1032-D5F255362340}"/>
          </ac:spMkLst>
        </pc:spChg>
        <pc:spChg chg="mod">
          <ac:chgData name="Jacqueline Raynolds" userId="b53b93c8-96a2-4443-aa90-8f9d91f7a347" providerId="ADAL" clId="{8674914E-FA08-439A-826A-1F33B233A073}" dt="2024-01-17T18:17:22.443" v="1868" actId="27636"/>
          <ac:spMkLst>
            <pc:docMk/>
            <pc:sldMk cId="2445516826" sldId="259"/>
            <ac:spMk id="3" creationId="{C4EC39D9-8226-119A-0320-15F9F97B0DEC}"/>
          </ac:spMkLst>
        </pc:spChg>
        <pc:spChg chg="add del">
          <ac:chgData name="Jacqueline Raynolds" userId="b53b93c8-96a2-4443-aa90-8f9d91f7a347" providerId="ADAL" clId="{8674914E-FA08-439A-826A-1F33B233A073}" dt="2024-01-17T02:37:13.457" v="747" actId="26606"/>
          <ac:spMkLst>
            <pc:docMk/>
            <pc:sldMk cId="2445516826" sldId="259"/>
            <ac:spMk id="12" creationId="{149FB5C3-7336-4FE0-A30C-CC0A3646D499}"/>
          </ac:spMkLst>
        </pc:spChg>
        <pc:spChg chg="add del">
          <ac:chgData name="Jacqueline Raynolds" userId="b53b93c8-96a2-4443-aa90-8f9d91f7a347" providerId="ADAL" clId="{8674914E-FA08-439A-826A-1F33B233A073}" dt="2024-01-17T02:37:13.457" v="747" actId="26606"/>
          <ac:spMkLst>
            <pc:docMk/>
            <pc:sldMk cId="2445516826" sldId="259"/>
            <ac:spMk id="18" creationId="{0DA909B4-15FF-46A6-8A7F-7AEF977FE9ED}"/>
          </ac:spMkLst>
        </pc:spChg>
        <pc:spChg chg="add del">
          <ac:chgData name="Jacqueline Raynolds" userId="b53b93c8-96a2-4443-aa90-8f9d91f7a347" providerId="ADAL" clId="{8674914E-FA08-439A-826A-1F33B233A073}" dt="2024-01-17T02:37:13.457" v="747" actId="26606"/>
          <ac:spMkLst>
            <pc:docMk/>
            <pc:sldMk cId="2445516826" sldId="259"/>
            <ac:spMk id="20" creationId="{1382A32C-5B0C-4B1C-A074-76C6DBCC9F87}"/>
          </ac:spMkLst>
        </pc:spChg>
        <pc:spChg chg="add del">
          <ac:chgData name="Jacqueline Raynolds" userId="b53b93c8-96a2-4443-aa90-8f9d91f7a347" providerId="ADAL" clId="{8674914E-FA08-439A-826A-1F33B233A073}" dt="2024-01-17T02:37:33.057" v="752" actId="26606"/>
          <ac:spMkLst>
            <pc:docMk/>
            <pc:sldMk cId="2445516826" sldId="259"/>
            <ac:spMk id="25" creationId="{B6CDA21F-E7AF-4C75-8395-33F58D5B0E45}"/>
          </ac:spMkLst>
        </pc:spChg>
        <pc:spChg chg="add del">
          <ac:chgData name="Jacqueline Raynolds" userId="b53b93c8-96a2-4443-aa90-8f9d91f7a347" providerId="ADAL" clId="{8674914E-FA08-439A-826A-1F33B233A073}" dt="2024-01-17T02:37:33.057" v="752" actId="26606"/>
          <ac:spMkLst>
            <pc:docMk/>
            <pc:sldMk cId="2445516826" sldId="259"/>
            <ac:spMk id="32" creationId="{D5B0017B-2ECA-49AF-B397-DC140825DF8D}"/>
          </ac:spMkLst>
        </pc:spChg>
        <pc:spChg chg="add del">
          <ac:chgData name="Jacqueline Raynolds" userId="b53b93c8-96a2-4443-aa90-8f9d91f7a347" providerId="ADAL" clId="{8674914E-FA08-439A-826A-1F33B233A073}" dt="2024-01-17T02:37:30.808" v="749" actId="26606"/>
          <ac:spMkLst>
            <pc:docMk/>
            <pc:sldMk cId="2445516826" sldId="259"/>
            <ac:spMk id="39" creationId="{B6CDA21F-E7AF-4C75-8395-33F58D5B0E45}"/>
          </ac:spMkLst>
        </pc:spChg>
        <pc:spChg chg="add del">
          <ac:chgData name="Jacqueline Raynolds" userId="b53b93c8-96a2-4443-aa90-8f9d91f7a347" providerId="ADAL" clId="{8674914E-FA08-439A-826A-1F33B233A073}" dt="2024-01-17T02:37:33.050" v="751" actId="26606"/>
          <ac:spMkLst>
            <pc:docMk/>
            <pc:sldMk cId="2445516826" sldId="259"/>
            <ac:spMk id="45" creationId="{CBC4F608-B4B8-48C3-9572-C0F061B1CD99}"/>
          </ac:spMkLst>
        </pc:spChg>
        <pc:spChg chg="add del">
          <ac:chgData name="Jacqueline Raynolds" userId="b53b93c8-96a2-4443-aa90-8f9d91f7a347" providerId="ADAL" clId="{8674914E-FA08-439A-826A-1F33B233A073}" dt="2024-01-17T02:37:30.808" v="749" actId="26606"/>
          <ac:spMkLst>
            <pc:docMk/>
            <pc:sldMk cId="2445516826" sldId="259"/>
            <ac:spMk id="46" creationId="{D5B0017B-2ECA-49AF-B397-DC140825DF8D}"/>
          </ac:spMkLst>
        </pc:spChg>
        <pc:spChg chg="add del">
          <ac:chgData name="Jacqueline Raynolds" userId="b53b93c8-96a2-4443-aa90-8f9d91f7a347" providerId="ADAL" clId="{8674914E-FA08-439A-826A-1F33B233A073}" dt="2024-01-17T02:37:33.050" v="751" actId="26606"/>
          <ac:spMkLst>
            <pc:docMk/>
            <pc:sldMk cId="2445516826" sldId="259"/>
            <ac:spMk id="50" creationId="{4DA718D0-4865-4629-8134-44F68D41D574}"/>
          </ac:spMkLst>
        </pc:spChg>
        <pc:spChg chg="add del">
          <ac:chgData name="Jacqueline Raynolds" userId="b53b93c8-96a2-4443-aa90-8f9d91f7a347" providerId="ADAL" clId="{8674914E-FA08-439A-826A-1F33B233A073}" dt="2024-01-17T02:47:18.278" v="1161" actId="26606"/>
          <ac:spMkLst>
            <pc:docMk/>
            <pc:sldMk cId="2445516826" sldId="259"/>
            <ac:spMk id="55" creationId="{B6CDA21F-E7AF-4C75-8395-33F58D5B0E45}"/>
          </ac:spMkLst>
        </pc:spChg>
        <pc:spChg chg="add del">
          <ac:chgData name="Jacqueline Raynolds" userId="b53b93c8-96a2-4443-aa90-8f9d91f7a347" providerId="ADAL" clId="{8674914E-FA08-439A-826A-1F33B233A073}" dt="2024-01-17T02:47:18.278" v="1161" actId="26606"/>
          <ac:spMkLst>
            <pc:docMk/>
            <pc:sldMk cId="2445516826" sldId="259"/>
            <ac:spMk id="57" creationId="{D5B0017B-2ECA-49AF-B397-DC140825DF8D}"/>
          </ac:spMkLst>
        </pc:spChg>
        <pc:spChg chg="add del">
          <ac:chgData name="Jacqueline Raynolds" userId="b53b93c8-96a2-4443-aa90-8f9d91f7a347" providerId="ADAL" clId="{8674914E-FA08-439A-826A-1F33B233A073}" dt="2024-01-17T02:47:48.174" v="1164" actId="26606"/>
          <ac:spMkLst>
            <pc:docMk/>
            <pc:sldMk cId="2445516826" sldId="259"/>
            <ac:spMk id="1033" creationId="{201CC55D-ED54-4C5C-95E6-10947BD1103B}"/>
          </ac:spMkLst>
        </pc:spChg>
        <pc:spChg chg="add del">
          <ac:chgData name="Jacqueline Raynolds" userId="b53b93c8-96a2-4443-aa90-8f9d91f7a347" providerId="ADAL" clId="{8674914E-FA08-439A-826A-1F33B233A073}" dt="2024-01-17T02:47:48.174" v="1164" actId="26606"/>
          <ac:spMkLst>
            <pc:docMk/>
            <pc:sldMk cId="2445516826" sldId="259"/>
            <ac:spMk id="1039" creationId="{3873B707-463F-40B0-8227-E8CC6C67EB25}"/>
          </ac:spMkLst>
        </pc:spChg>
        <pc:spChg chg="add del">
          <ac:chgData name="Jacqueline Raynolds" userId="b53b93c8-96a2-4443-aa90-8f9d91f7a347" providerId="ADAL" clId="{8674914E-FA08-439A-826A-1F33B233A073}" dt="2024-01-17T02:47:48.174" v="1164" actId="26606"/>
          <ac:spMkLst>
            <pc:docMk/>
            <pc:sldMk cId="2445516826" sldId="259"/>
            <ac:spMk id="1041" creationId="{C13237C8-E62C-4F0D-A318-BD6FB6C2D138}"/>
          </ac:spMkLst>
        </pc:spChg>
        <pc:spChg chg="add del">
          <ac:chgData name="Jacqueline Raynolds" userId="b53b93c8-96a2-4443-aa90-8f9d91f7a347" providerId="ADAL" clId="{8674914E-FA08-439A-826A-1F33B233A073}" dt="2024-01-17T02:47:48.174" v="1164" actId="26606"/>
          <ac:spMkLst>
            <pc:docMk/>
            <pc:sldMk cId="2445516826" sldId="259"/>
            <ac:spMk id="1043" creationId="{19C9EAEA-39D0-4B0E-A0EB-51E7B26740B1}"/>
          </ac:spMkLst>
        </pc:spChg>
        <pc:spChg chg="add">
          <ac:chgData name="Jacqueline Raynolds" userId="b53b93c8-96a2-4443-aa90-8f9d91f7a347" providerId="ADAL" clId="{8674914E-FA08-439A-826A-1F33B233A073}" dt="2024-01-17T02:47:48.174" v="1164" actId="26606"/>
          <ac:spMkLst>
            <pc:docMk/>
            <pc:sldMk cId="2445516826" sldId="259"/>
            <ac:spMk id="1048" creationId="{28D31E1B-0407-4223-9642-0B642CBF57D9}"/>
          </ac:spMkLst>
        </pc:spChg>
        <pc:spChg chg="add">
          <ac:chgData name="Jacqueline Raynolds" userId="b53b93c8-96a2-4443-aa90-8f9d91f7a347" providerId="ADAL" clId="{8674914E-FA08-439A-826A-1F33B233A073}" dt="2024-01-17T02:47:48.174" v="1164" actId="26606"/>
          <ac:spMkLst>
            <pc:docMk/>
            <pc:sldMk cId="2445516826" sldId="259"/>
            <ac:spMk id="1055" creationId="{D5B0017B-2ECA-49AF-B397-DC140825DF8D}"/>
          </ac:spMkLst>
        </pc:spChg>
        <pc:spChg chg="add">
          <ac:chgData name="Jacqueline Raynolds" userId="b53b93c8-96a2-4443-aa90-8f9d91f7a347" providerId="ADAL" clId="{8674914E-FA08-439A-826A-1F33B233A073}" dt="2024-01-17T02:47:48.174" v="1164" actId="26606"/>
          <ac:spMkLst>
            <pc:docMk/>
            <pc:sldMk cId="2445516826" sldId="259"/>
            <ac:spMk id="1057" creationId="{70E96339-907C-46C3-99AC-31179B6F0EBD}"/>
          </ac:spMkLst>
        </pc:spChg>
        <pc:grpChg chg="add del">
          <ac:chgData name="Jacqueline Raynolds" userId="b53b93c8-96a2-4443-aa90-8f9d91f7a347" providerId="ADAL" clId="{8674914E-FA08-439A-826A-1F33B233A073}" dt="2024-01-17T02:37:13.457" v="747" actId="26606"/>
          <ac:grpSpMkLst>
            <pc:docMk/>
            <pc:sldMk cId="2445516826" sldId="259"/>
            <ac:grpSpMk id="14" creationId="{19A6B5CE-CB1D-48EE-8B43-E952235C8371}"/>
          </ac:grpSpMkLst>
        </pc:grpChg>
        <pc:grpChg chg="add del">
          <ac:chgData name="Jacqueline Raynolds" userId="b53b93c8-96a2-4443-aa90-8f9d91f7a347" providerId="ADAL" clId="{8674914E-FA08-439A-826A-1F33B233A073}" dt="2024-01-17T02:37:33.057" v="752" actId="26606"/>
          <ac:grpSpMkLst>
            <pc:docMk/>
            <pc:sldMk cId="2445516826" sldId="259"/>
            <ac:grpSpMk id="27" creationId="{AE1C45F0-260A-458C-96ED-C1F6D2151219}"/>
          </ac:grpSpMkLst>
        </pc:grpChg>
        <pc:grpChg chg="add del">
          <ac:chgData name="Jacqueline Raynolds" userId="b53b93c8-96a2-4443-aa90-8f9d91f7a347" providerId="ADAL" clId="{8674914E-FA08-439A-826A-1F33B233A073}" dt="2024-01-17T02:37:30.808" v="749" actId="26606"/>
          <ac:grpSpMkLst>
            <pc:docMk/>
            <pc:sldMk cId="2445516826" sldId="259"/>
            <ac:grpSpMk id="41" creationId="{AE1C45F0-260A-458C-96ED-C1F6D2151219}"/>
          </ac:grpSpMkLst>
        </pc:grpChg>
        <pc:grpChg chg="add del">
          <ac:chgData name="Jacqueline Raynolds" userId="b53b93c8-96a2-4443-aa90-8f9d91f7a347" providerId="ADAL" clId="{8674914E-FA08-439A-826A-1F33B233A073}" dt="2024-01-17T02:37:33.050" v="751" actId="26606"/>
          <ac:grpSpMkLst>
            <pc:docMk/>
            <pc:sldMk cId="2445516826" sldId="259"/>
            <ac:grpSpMk id="51" creationId="{65167ED7-6315-43AB-B1B6-C326D5FD8F84}"/>
          </ac:grpSpMkLst>
        </pc:grpChg>
        <pc:grpChg chg="add del">
          <ac:chgData name="Jacqueline Raynolds" userId="b53b93c8-96a2-4443-aa90-8f9d91f7a347" providerId="ADAL" clId="{8674914E-FA08-439A-826A-1F33B233A073}" dt="2024-01-17T02:47:18.278" v="1161" actId="26606"/>
          <ac:grpSpMkLst>
            <pc:docMk/>
            <pc:sldMk cId="2445516826" sldId="259"/>
            <ac:grpSpMk id="56" creationId="{AE1C45F0-260A-458C-96ED-C1F6D2151219}"/>
          </ac:grpSpMkLst>
        </pc:grpChg>
        <pc:grpChg chg="add del">
          <ac:chgData name="Jacqueline Raynolds" userId="b53b93c8-96a2-4443-aa90-8f9d91f7a347" providerId="ADAL" clId="{8674914E-FA08-439A-826A-1F33B233A073}" dt="2024-01-17T02:47:48.174" v="1164" actId="26606"/>
          <ac:grpSpMkLst>
            <pc:docMk/>
            <pc:sldMk cId="2445516826" sldId="259"/>
            <ac:grpSpMk id="1035" creationId="{1DE889C7-FAD6-4397-98E2-05D503484459}"/>
          </ac:grpSpMkLst>
        </pc:grpChg>
        <pc:grpChg chg="add">
          <ac:chgData name="Jacqueline Raynolds" userId="b53b93c8-96a2-4443-aa90-8f9d91f7a347" providerId="ADAL" clId="{8674914E-FA08-439A-826A-1F33B233A073}" dt="2024-01-17T02:47:48.174" v="1164" actId="26606"/>
          <ac:grpSpMkLst>
            <pc:docMk/>
            <pc:sldMk cId="2445516826" sldId="259"/>
            <ac:grpSpMk id="1050" creationId="{AE1C45F0-260A-458C-96ED-C1F6D2151219}"/>
          </ac:grpSpMkLst>
        </pc:grpChg>
        <pc:picChg chg="add del mod ord">
          <ac:chgData name="Jacqueline Raynolds" userId="b53b93c8-96a2-4443-aa90-8f9d91f7a347" providerId="ADAL" clId="{8674914E-FA08-439A-826A-1F33B233A073}" dt="2024-01-17T02:36:19.286" v="736" actId="21"/>
          <ac:picMkLst>
            <pc:docMk/>
            <pc:sldMk cId="2445516826" sldId="259"/>
            <ac:picMk id="5" creationId="{19576F2D-87BC-D369-C6DA-4D3CB332FFE8}"/>
          </ac:picMkLst>
        </pc:picChg>
        <pc:picChg chg="add del mod">
          <ac:chgData name="Jacqueline Raynolds" userId="b53b93c8-96a2-4443-aa90-8f9d91f7a347" providerId="ADAL" clId="{8674914E-FA08-439A-826A-1F33B233A073}" dt="2024-01-17T02:36:14.090" v="734" actId="21"/>
          <ac:picMkLst>
            <pc:docMk/>
            <pc:sldMk cId="2445516826" sldId="259"/>
            <ac:picMk id="7" creationId="{3FBCF07E-2667-E888-4A61-DAFA57A0D4B1}"/>
          </ac:picMkLst>
        </pc:picChg>
        <pc:picChg chg="add del mod">
          <ac:chgData name="Jacqueline Raynolds" userId="b53b93c8-96a2-4443-aa90-8f9d91f7a347" providerId="ADAL" clId="{8674914E-FA08-439A-826A-1F33B233A073}" dt="2024-01-17T02:47:10.192" v="1160" actId="478"/>
          <ac:picMkLst>
            <pc:docMk/>
            <pc:sldMk cId="2445516826" sldId="259"/>
            <ac:picMk id="1026" creationId="{7CE482BC-7674-077D-5740-459BC7C0ED03}"/>
          </ac:picMkLst>
        </pc:picChg>
        <pc:picChg chg="add del mod">
          <ac:chgData name="Jacqueline Raynolds" userId="b53b93c8-96a2-4443-aa90-8f9d91f7a347" providerId="ADAL" clId="{8674914E-FA08-439A-826A-1F33B233A073}" dt="2024-01-17T02:47:37.670" v="1162" actId="478"/>
          <ac:picMkLst>
            <pc:docMk/>
            <pc:sldMk cId="2445516826" sldId="259"/>
            <ac:picMk id="1028" creationId="{0743335C-4BA4-C0E2-7FDD-25BA48EE787E}"/>
          </ac:picMkLst>
        </pc:picChg>
        <pc:picChg chg="add mod">
          <ac:chgData name="Jacqueline Raynolds" userId="b53b93c8-96a2-4443-aa90-8f9d91f7a347" providerId="ADAL" clId="{8674914E-FA08-439A-826A-1F33B233A073}" dt="2024-01-17T02:47:48.174" v="1164" actId="26606"/>
          <ac:picMkLst>
            <pc:docMk/>
            <pc:sldMk cId="2445516826" sldId="259"/>
            <ac:picMk id="1030" creationId="{1A109E4D-EB1A-1120-D8E6-AF4E8A141013}"/>
          </ac:picMkLst>
        </pc:picChg>
        <pc:cxnChg chg="add del">
          <ac:chgData name="Jacqueline Raynolds" userId="b53b93c8-96a2-4443-aa90-8f9d91f7a347" providerId="ADAL" clId="{8674914E-FA08-439A-826A-1F33B233A073}" dt="2024-01-17T02:37:33.057" v="752" actId="26606"/>
          <ac:cxnSpMkLst>
            <pc:docMk/>
            <pc:sldMk cId="2445516826" sldId="259"/>
            <ac:cxnSpMk id="34" creationId="{6CF1BAF6-AD41-4082-B212-8A1F9A2E8779}"/>
          </ac:cxnSpMkLst>
        </pc:cxnChg>
        <pc:cxnChg chg="add del">
          <ac:chgData name="Jacqueline Raynolds" userId="b53b93c8-96a2-4443-aa90-8f9d91f7a347" providerId="ADAL" clId="{8674914E-FA08-439A-826A-1F33B233A073}" dt="2024-01-17T02:37:30.808" v="749" actId="26606"/>
          <ac:cxnSpMkLst>
            <pc:docMk/>
            <pc:sldMk cId="2445516826" sldId="259"/>
            <ac:cxnSpMk id="48" creationId="{6CF1BAF6-AD41-4082-B212-8A1F9A2E8779}"/>
          </ac:cxnSpMkLst>
        </pc:cxnChg>
        <pc:cxnChg chg="add del">
          <ac:chgData name="Jacqueline Raynolds" userId="b53b93c8-96a2-4443-aa90-8f9d91f7a347" providerId="ADAL" clId="{8674914E-FA08-439A-826A-1F33B233A073}" dt="2024-01-17T02:47:18.278" v="1161" actId="26606"/>
          <ac:cxnSpMkLst>
            <pc:docMk/>
            <pc:sldMk cId="2445516826" sldId="259"/>
            <ac:cxnSpMk id="58" creationId="{6CF1BAF6-AD41-4082-B212-8A1F9A2E8779}"/>
          </ac:cxnSpMkLst>
        </pc:cxnChg>
        <pc:cxnChg chg="add">
          <ac:chgData name="Jacqueline Raynolds" userId="b53b93c8-96a2-4443-aa90-8f9d91f7a347" providerId="ADAL" clId="{8674914E-FA08-439A-826A-1F33B233A073}" dt="2024-01-17T02:47:48.174" v="1164" actId="26606"/>
          <ac:cxnSpMkLst>
            <pc:docMk/>
            <pc:sldMk cId="2445516826" sldId="259"/>
            <ac:cxnSpMk id="1059" creationId="{6CF1BAF6-AD41-4082-B212-8A1F9A2E8779}"/>
          </ac:cxnSpMkLst>
        </pc:cxnChg>
      </pc:sldChg>
      <pc:sldChg chg="addSp delSp modSp mod setBg delDesignElem">
        <pc:chgData name="Jacqueline Raynolds" userId="b53b93c8-96a2-4443-aa90-8f9d91f7a347" providerId="ADAL" clId="{8674914E-FA08-439A-826A-1F33B233A073}" dt="2024-01-17T18:22:18.563" v="2236" actId="20577"/>
        <pc:sldMkLst>
          <pc:docMk/>
          <pc:sldMk cId="2653175887" sldId="260"/>
        </pc:sldMkLst>
        <pc:spChg chg="mod">
          <ac:chgData name="Jacqueline Raynolds" userId="b53b93c8-96a2-4443-aa90-8f9d91f7a347" providerId="ADAL" clId="{8674914E-FA08-439A-826A-1F33B233A073}" dt="2024-01-17T02:48:45.354" v="1176" actId="26606"/>
          <ac:spMkLst>
            <pc:docMk/>
            <pc:sldMk cId="2653175887" sldId="260"/>
            <ac:spMk id="2" creationId="{1605767C-92A7-E043-66A2-FC77392F4D59}"/>
          </ac:spMkLst>
        </pc:spChg>
        <pc:spChg chg="add del mod">
          <ac:chgData name="Jacqueline Raynolds" userId="b53b93c8-96a2-4443-aa90-8f9d91f7a347" providerId="ADAL" clId="{8674914E-FA08-439A-826A-1F33B233A073}" dt="2024-01-17T18:22:18.563" v="2236" actId="20577"/>
          <ac:spMkLst>
            <pc:docMk/>
            <pc:sldMk cId="2653175887" sldId="260"/>
            <ac:spMk id="3" creationId="{2BACE546-A8A2-C923-9AB8-CD42BD9BD533}"/>
          </ac:spMkLst>
        </pc:spChg>
        <pc:spChg chg="add del mod ord">
          <ac:chgData name="Jacqueline Raynolds" userId="b53b93c8-96a2-4443-aa90-8f9d91f7a347" providerId="ADAL" clId="{8674914E-FA08-439A-826A-1F33B233A073}" dt="2024-01-17T02:48:45.354" v="1176" actId="26606"/>
          <ac:spMkLst>
            <pc:docMk/>
            <pc:sldMk cId="2653175887" sldId="260"/>
            <ac:spMk id="6" creationId="{C9172FB1-2CF4-4942-6EA4-6D7B61361154}"/>
          </ac:spMkLst>
        </pc:spChg>
        <pc:spChg chg="add mod">
          <ac:chgData name="Jacqueline Raynolds" userId="b53b93c8-96a2-4443-aa90-8f9d91f7a347" providerId="ADAL" clId="{8674914E-FA08-439A-826A-1F33B233A073}" dt="2024-01-17T02:48:19.108" v="1167" actId="478"/>
          <ac:spMkLst>
            <pc:docMk/>
            <pc:sldMk cId="2653175887" sldId="260"/>
            <ac:spMk id="7" creationId="{109B011D-B8B3-6833-A5A8-E559C76D2AED}"/>
          </ac:spMkLst>
        </pc:spChg>
        <pc:spChg chg="add del">
          <ac:chgData name="Jacqueline Raynolds" userId="b53b93c8-96a2-4443-aa90-8f9d91f7a347" providerId="ADAL" clId="{8674914E-FA08-439A-826A-1F33B233A073}" dt="2024-01-17T02:33:00.237" v="483" actId="26606"/>
          <ac:spMkLst>
            <pc:docMk/>
            <pc:sldMk cId="2653175887" sldId="260"/>
            <ac:spMk id="10" creationId="{058A14AF-9FB5-4CC7-BA35-E8E85D3EDF0E}"/>
          </ac:spMkLst>
        </pc:spChg>
        <pc:spChg chg="add del">
          <ac:chgData name="Jacqueline Raynolds" userId="b53b93c8-96a2-4443-aa90-8f9d91f7a347" providerId="ADAL" clId="{8674914E-FA08-439A-826A-1F33B233A073}" dt="2024-01-17T02:33:00.237" v="483" actId="26606"/>
          <ac:spMkLst>
            <pc:docMk/>
            <pc:sldMk cId="2653175887" sldId="260"/>
            <ac:spMk id="12" creationId="{3A9A4357-BD1D-4622-A4FE-766E6AB8DE84}"/>
          </ac:spMkLst>
        </pc:spChg>
        <pc:spChg chg="add del">
          <ac:chgData name="Jacqueline Raynolds" userId="b53b93c8-96a2-4443-aa90-8f9d91f7a347" providerId="ADAL" clId="{8674914E-FA08-439A-826A-1F33B233A073}" dt="2024-01-17T02:33:00.237" v="483" actId="26606"/>
          <ac:spMkLst>
            <pc:docMk/>
            <pc:sldMk cId="2653175887" sldId="260"/>
            <ac:spMk id="14" creationId="{E659831F-0D9A-4C63-9EBB-8435B85A440F}"/>
          </ac:spMkLst>
        </pc:spChg>
        <pc:spChg chg="add del">
          <ac:chgData name="Jacqueline Raynolds" userId="b53b93c8-96a2-4443-aa90-8f9d91f7a347" providerId="ADAL" clId="{8674914E-FA08-439A-826A-1F33B233A073}" dt="2024-01-17T02:33:00.237" v="483" actId="26606"/>
          <ac:spMkLst>
            <pc:docMk/>
            <pc:sldMk cId="2653175887" sldId="260"/>
            <ac:spMk id="16" creationId="{E6995CE5-F890-4ABA-82A2-26507CE8D2A3}"/>
          </ac:spMkLst>
        </pc:spChg>
        <pc:spChg chg="add del">
          <ac:chgData name="Jacqueline Raynolds" userId="b53b93c8-96a2-4443-aa90-8f9d91f7a347" providerId="ADAL" clId="{8674914E-FA08-439A-826A-1F33B233A073}" dt="2024-01-17T02:33:07.332" v="485" actId="26606"/>
          <ac:spMkLst>
            <pc:docMk/>
            <pc:sldMk cId="2653175887" sldId="260"/>
            <ac:spMk id="21" creationId="{979E27D9-03C7-44E2-9FF8-15D0C8506AF7}"/>
          </ac:spMkLst>
        </pc:spChg>
        <pc:spChg chg="add del">
          <ac:chgData name="Jacqueline Raynolds" userId="b53b93c8-96a2-4443-aa90-8f9d91f7a347" providerId="ADAL" clId="{8674914E-FA08-439A-826A-1F33B233A073}" dt="2024-01-17T02:33:07.332" v="485" actId="26606"/>
          <ac:spMkLst>
            <pc:docMk/>
            <pc:sldMk cId="2653175887" sldId="260"/>
            <ac:spMk id="23" creationId="{EEBF1590-3B36-48EE-A89D-3B6F3CB256AB}"/>
          </ac:spMkLst>
        </pc:spChg>
        <pc:spChg chg="add del">
          <ac:chgData name="Jacqueline Raynolds" userId="b53b93c8-96a2-4443-aa90-8f9d91f7a347" providerId="ADAL" clId="{8674914E-FA08-439A-826A-1F33B233A073}" dt="2024-01-17T02:33:07.332" v="485" actId="26606"/>
          <ac:spMkLst>
            <pc:docMk/>
            <pc:sldMk cId="2653175887" sldId="260"/>
            <ac:spMk id="25" creationId="{AC8F6C8C-AB5A-4548-942D-E3FD40ACBC49}"/>
          </ac:spMkLst>
        </pc:spChg>
        <pc:spChg chg="add del">
          <ac:chgData name="Jacqueline Raynolds" userId="b53b93c8-96a2-4443-aa90-8f9d91f7a347" providerId="ADAL" clId="{8674914E-FA08-439A-826A-1F33B233A073}" dt="2024-01-17T02:33:46.519" v="493" actId="26606"/>
          <ac:spMkLst>
            <pc:docMk/>
            <pc:sldMk cId="2653175887" sldId="260"/>
            <ac:spMk id="30" creationId="{6EFC920F-B85A-4068-BD93-41064EDE93D3}"/>
          </ac:spMkLst>
        </pc:spChg>
        <pc:spChg chg="add del">
          <ac:chgData name="Jacqueline Raynolds" userId="b53b93c8-96a2-4443-aa90-8f9d91f7a347" providerId="ADAL" clId="{8674914E-FA08-439A-826A-1F33B233A073}" dt="2024-01-17T02:33:46.519" v="493" actId="26606"/>
          <ac:spMkLst>
            <pc:docMk/>
            <pc:sldMk cId="2653175887" sldId="260"/>
            <ac:spMk id="36" creationId="{CBC4F608-B4B8-48C3-9572-C0F061B1CD99}"/>
          </ac:spMkLst>
        </pc:spChg>
        <pc:spChg chg="add del">
          <ac:chgData name="Jacqueline Raynolds" userId="b53b93c8-96a2-4443-aa90-8f9d91f7a347" providerId="ADAL" clId="{8674914E-FA08-439A-826A-1F33B233A073}" dt="2024-01-17T02:33:46.519" v="493" actId="26606"/>
          <ac:spMkLst>
            <pc:docMk/>
            <pc:sldMk cId="2653175887" sldId="260"/>
            <ac:spMk id="38" creationId="{1382A32C-5B0C-4B1C-A074-76C6DBCC9F87}"/>
          </ac:spMkLst>
        </pc:spChg>
        <pc:spChg chg="add del">
          <ac:chgData name="Jacqueline Raynolds" userId="b53b93c8-96a2-4443-aa90-8f9d91f7a347" providerId="ADAL" clId="{8674914E-FA08-439A-826A-1F33B233A073}" dt="2024-01-17T02:37:03.336" v="744" actId="26606"/>
          <ac:spMkLst>
            <pc:docMk/>
            <pc:sldMk cId="2653175887" sldId="260"/>
            <ac:spMk id="43" creationId="{DBC6133C-0615-4CE4-9132-37E609A9BDFA}"/>
          </ac:spMkLst>
        </pc:spChg>
        <pc:spChg chg="add del">
          <ac:chgData name="Jacqueline Raynolds" userId="b53b93c8-96a2-4443-aa90-8f9d91f7a347" providerId="ADAL" clId="{8674914E-FA08-439A-826A-1F33B233A073}" dt="2024-01-17T02:37:03.336" v="744" actId="26606"/>
          <ac:spMkLst>
            <pc:docMk/>
            <pc:sldMk cId="2653175887" sldId="260"/>
            <ac:spMk id="45" creationId="{169CC832-2974-4E8D-90ED-3E2941BA7336}"/>
          </ac:spMkLst>
        </pc:spChg>
        <pc:spChg chg="add del">
          <ac:chgData name="Jacqueline Raynolds" userId="b53b93c8-96a2-4443-aa90-8f9d91f7a347" providerId="ADAL" clId="{8674914E-FA08-439A-826A-1F33B233A073}" dt="2024-01-17T02:37:03.336" v="744" actId="26606"/>
          <ac:spMkLst>
            <pc:docMk/>
            <pc:sldMk cId="2653175887" sldId="260"/>
            <ac:spMk id="47" creationId="{55222F96-971A-4F90-B841-6BAB416C7AC1}"/>
          </ac:spMkLst>
        </pc:spChg>
        <pc:spChg chg="add del">
          <ac:chgData name="Jacqueline Raynolds" userId="b53b93c8-96a2-4443-aa90-8f9d91f7a347" providerId="ADAL" clId="{8674914E-FA08-439A-826A-1F33B233A073}" dt="2024-01-17T02:37:03.336" v="744" actId="26606"/>
          <ac:spMkLst>
            <pc:docMk/>
            <pc:sldMk cId="2653175887" sldId="260"/>
            <ac:spMk id="49" creationId="{08980754-6F4B-43C9-B9BE-127B6BED6586}"/>
          </ac:spMkLst>
        </pc:spChg>
        <pc:spChg chg="add del">
          <ac:chgData name="Jacqueline Raynolds" userId="b53b93c8-96a2-4443-aa90-8f9d91f7a347" providerId="ADAL" clId="{8674914E-FA08-439A-826A-1F33B233A073}" dt="2024-01-17T02:37:03.336" v="744" actId="26606"/>
          <ac:spMkLst>
            <pc:docMk/>
            <pc:sldMk cId="2653175887" sldId="260"/>
            <ac:spMk id="51" creationId="{2C1BBA94-3F40-40AA-8BB9-E69E25E537C1}"/>
          </ac:spMkLst>
        </pc:spChg>
        <pc:spChg chg="add del">
          <ac:chgData name="Jacqueline Raynolds" userId="b53b93c8-96a2-4443-aa90-8f9d91f7a347" providerId="ADAL" clId="{8674914E-FA08-439A-826A-1F33B233A073}" dt="2024-01-17T02:48:45.354" v="1176" actId="26606"/>
          <ac:spMkLst>
            <pc:docMk/>
            <pc:sldMk cId="2653175887" sldId="260"/>
            <ac:spMk id="56" creationId="{B6CDA21F-E7AF-4C75-8395-33F58D5B0E45}"/>
          </ac:spMkLst>
        </pc:spChg>
        <pc:spChg chg="add del">
          <ac:chgData name="Jacqueline Raynolds" userId="b53b93c8-96a2-4443-aa90-8f9d91f7a347" providerId="ADAL" clId="{8674914E-FA08-439A-826A-1F33B233A073}" dt="2024-01-17T02:48:45.354" v="1176" actId="26606"/>
          <ac:spMkLst>
            <pc:docMk/>
            <pc:sldMk cId="2653175887" sldId="260"/>
            <ac:spMk id="63" creationId="{D5B0017B-2ECA-49AF-B397-DC140825DF8D}"/>
          </ac:spMkLst>
        </pc:spChg>
        <pc:spChg chg="add del">
          <ac:chgData name="Jacqueline Raynolds" userId="b53b93c8-96a2-4443-aa90-8f9d91f7a347" providerId="ADAL" clId="{8674914E-FA08-439A-826A-1F33B233A073}" dt="2024-01-17T02:48:36.349" v="1171" actId="26606"/>
          <ac:spMkLst>
            <pc:docMk/>
            <pc:sldMk cId="2653175887" sldId="260"/>
            <ac:spMk id="2057" creationId="{2F687420-BEB4-45CD-8226-339BE553B8E6}"/>
          </ac:spMkLst>
        </pc:spChg>
        <pc:spChg chg="add del">
          <ac:chgData name="Jacqueline Raynolds" userId="b53b93c8-96a2-4443-aa90-8f9d91f7a347" providerId="ADAL" clId="{8674914E-FA08-439A-826A-1F33B233A073}" dt="2024-01-17T02:48:36.349" v="1171" actId="26606"/>
          <ac:spMkLst>
            <pc:docMk/>
            <pc:sldMk cId="2653175887" sldId="260"/>
            <ac:spMk id="2059" creationId="{169CC832-2974-4E8D-90ED-3E2941BA7336}"/>
          </ac:spMkLst>
        </pc:spChg>
        <pc:spChg chg="add del">
          <ac:chgData name="Jacqueline Raynolds" userId="b53b93c8-96a2-4443-aa90-8f9d91f7a347" providerId="ADAL" clId="{8674914E-FA08-439A-826A-1F33B233A073}" dt="2024-01-17T02:48:36.349" v="1171" actId="26606"/>
          <ac:spMkLst>
            <pc:docMk/>
            <pc:sldMk cId="2653175887" sldId="260"/>
            <ac:spMk id="2061" creationId="{55222F96-971A-4F90-B841-6BAB416C7AC1}"/>
          </ac:spMkLst>
        </pc:spChg>
        <pc:spChg chg="add del">
          <ac:chgData name="Jacqueline Raynolds" userId="b53b93c8-96a2-4443-aa90-8f9d91f7a347" providerId="ADAL" clId="{8674914E-FA08-439A-826A-1F33B233A073}" dt="2024-01-17T02:48:36.349" v="1171" actId="26606"/>
          <ac:spMkLst>
            <pc:docMk/>
            <pc:sldMk cId="2653175887" sldId="260"/>
            <ac:spMk id="2063" creationId="{08980754-6F4B-43C9-B9BE-127B6BED6586}"/>
          </ac:spMkLst>
        </pc:spChg>
        <pc:spChg chg="add">
          <ac:chgData name="Jacqueline Raynolds" userId="b53b93c8-96a2-4443-aa90-8f9d91f7a347" providerId="ADAL" clId="{8674914E-FA08-439A-826A-1F33B233A073}" dt="2024-01-17T02:48:45.354" v="1176" actId="26606"/>
          <ac:spMkLst>
            <pc:docMk/>
            <pc:sldMk cId="2653175887" sldId="260"/>
            <ac:spMk id="2064" creationId="{D5B0017B-2ECA-49AF-B397-DC140825DF8D}"/>
          </ac:spMkLst>
        </pc:spChg>
        <pc:spChg chg="add del">
          <ac:chgData name="Jacqueline Raynolds" userId="b53b93c8-96a2-4443-aa90-8f9d91f7a347" providerId="ADAL" clId="{8674914E-FA08-439A-826A-1F33B233A073}" dt="2024-01-17T02:48:36.349" v="1171" actId="26606"/>
          <ac:spMkLst>
            <pc:docMk/>
            <pc:sldMk cId="2653175887" sldId="260"/>
            <ac:spMk id="2065" creationId="{2C1BBA94-3F40-40AA-8BB9-E69E25E537C1}"/>
          </ac:spMkLst>
        </pc:spChg>
        <pc:spChg chg="add">
          <ac:chgData name="Jacqueline Raynolds" userId="b53b93c8-96a2-4443-aa90-8f9d91f7a347" providerId="ADAL" clId="{8674914E-FA08-439A-826A-1F33B233A073}" dt="2024-01-17T02:48:45.354" v="1176" actId="26606"/>
          <ac:spMkLst>
            <pc:docMk/>
            <pc:sldMk cId="2653175887" sldId="260"/>
            <ac:spMk id="2066" creationId="{70E96339-907C-46C3-99AC-31179B6F0EBD}"/>
          </ac:spMkLst>
        </pc:spChg>
        <pc:spChg chg="add del">
          <ac:chgData name="Jacqueline Raynolds" userId="b53b93c8-96a2-4443-aa90-8f9d91f7a347" providerId="ADAL" clId="{8674914E-FA08-439A-826A-1F33B233A073}" dt="2024-01-17T02:48:43.398" v="1173" actId="26606"/>
          <ac:spMkLst>
            <pc:docMk/>
            <pc:sldMk cId="2653175887" sldId="260"/>
            <ac:spMk id="2067" creationId="{0CCC4BA0-1298-4DBD-86F1-B51D8C9D3437}"/>
          </ac:spMkLst>
        </pc:spChg>
        <pc:spChg chg="add del">
          <ac:chgData name="Jacqueline Raynolds" userId="b53b93c8-96a2-4443-aa90-8f9d91f7a347" providerId="ADAL" clId="{8674914E-FA08-439A-826A-1F33B233A073}" dt="2024-01-17T02:48:43.398" v="1173" actId="26606"/>
          <ac:spMkLst>
            <pc:docMk/>
            <pc:sldMk cId="2653175887" sldId="260"/>
            <ac:spMk id="2068" creationId="{EEBF1590-3B36-48EE-A89D-3B6F3CB256AB}"/>
          </ac:spMkLst>
        </pc:spChg>
        <pc:spChg chg="add del">
          <ac:chgData name="Jacqueline Raynolds" userId="b53b93c8-96a2-4443-aa90-8f9d91f7a347" providerId="ADAL" clId="{8674914E-FA08-439A-826A-1F33B233A073}" dt="2024-01-17T02:48:43.398" v="1173" actId="26606"/>
          <ac:spMkLst>
            <pc:docMk/>
            <pc:sldMk cId="2653175887" sldId="260"/>
            <ac:spMk id="2069" creationId="{AC8F6C8C-AB5A-4548-942D-E3FD40ACBC49}"/>
          </ac:spMkLst>
        </pc:spChg>
        <pc:spChg chg="add del">
          <ac:chgData name="Jacqueline Raynolds" userId="b53b93c8-96a2-4443-aa90-8f9d91f7a347" providerId="ADAL" clId="{8674914E-FA08-439A-826A-1F33B233A073}" dt="2024-01-17T02:48:45.343" v="1175" actId="26606"/>
          <ac:spMkLst>
            <pc:docMk/>
            <pc:sldMk cId="2653175887" sldId="260"/>
            <ac:spMk id="2071" creationId="{201CC55D-ED54-4C5C-95E6-10947BD1103B}"/>
          </ac:spMkLst>
        </pc:spChg>
        <pc:spChg chg="add del">
          <ac:chgData name="Jacqueline Raynolds" userId="b53b93c8-96a2-4443-aa90-8f9d91f7a347" providerId="ADAL" clId="{8674914E-FA08-439A-826A-1F33B233A073}" dt="2024-01-17T02:48:45.343" v="1175" actId="26606"/>
          <ac:spMkLst>
            <pc:docMk/>
            <pc:sldMk cId="2653175887" sldId="260"/>
            <ac:spMk id="2074" creationId="{3873B707-463F-40B0-8227-E8CC6C67EB25}"/>
          </ac:spMkLst>
        </pc:spChg>
        <pc:spChg chg="add del">
          <ac:chgData name="Jacqueline Raynolds" userId="b53b93c8-96a2-4443-aa90-8f9d91f7a347" providerId="ADAL" clId="{8674914E-FA08-439A-826A-1F33B233A073}" dt="2024-01-17T02:48:45.343" v="1175" actId="26606"/>
          <ac:spMkLst>
            <pc:docMk/>
            <pc:sldMk cId="2653175887" sldId="260"/>
            <ac:spMk id="2075" creationId="{C13237C8-E62C-4F0D-A318-BD6FB6C2D138}"/>
          </ac:spMkLst>
        </pc:spChg>
        <pc:spChg chg="add del">
          <ac:chgData name="Jacqueline Raynolds" userId="b53b93c8-96a2-4443-aa90-8f9d91f7a347" providerId="ADAL" clId="{8674914E-FA08-439A-826A-1F33B233A073}" dt="2024-01-17T02:48:45.343" v="1175" actId="26606"/>
          <ac:spMkLst>
            <pc:docMk/>
            <pc:sldMk cId="2653175887" sldId="260"/>
            <ac:spMk id="2076" creationId="{19C9EAEA-39D0-4B0E-A0EB-51E7B26740B1}"/>
          </ac:spMkLst>
        </pc:spChg>
        <pc:spChg chg="add">
          <ac:chgData name="Jacqueline Raynolds" userId="b53b93c8-96a2-4443-aa90-8f9d91f7a347" providerId="ADAL" clId="{8674914E-FA08-439A-826A-1F33B233A073}" dt="2024-01-17T02:48:45.354" v="1176" actId="26606"/>
          <ac:spMkLst>
            <pc:docMk/>
            <pc:sldMk cId="2653175887" sldId="260"/>
            <ac:spMk id="2078" creationId="{28D31E1B-0407-4223-9642-0B642CBF57D9}"/>
          </ac:spMkLst>
        </pc:spChg>
        <pc:grpChg chg="add del">
          <ac:chgData name="Jacqueline Raynolds" userId="b53b93c8-96a2-4443-aa90-8f9d91f7a347" providerId="ADAL" clId="{8674914E-FA08-439A-826A-1F33B233A073}" dt="2024-01-17T02:33:46.519" v="493" actId="26606"/>
          <ac:grpSpMkLst>
            <pc:docMk/>
            <pc:sldMk cId="2653175887" sldId="260"/>
            <ac:grpSpMk id="32" creationId="{1C559108-BBAE-426C-8564-051D2BA6DDC8}"/>
          </ac:grpSpMkLst>
        </pc:grpChg>
        <pc:grpChg chg="add del">
          <ac:chgData name="Jacqueline Raynolds" userId="b53b93c8-96a2-4443-aa90-8f9d91f7a347" providerId="ADAL" clId="{8674914E-FA08-439A-826A-1F33B233A073}" dt="2024-01-17T02:48:45.354" v="1176" actId="26606"/>
          <ac:grpSpMkLst>
            <pc:docMk/>
            <pc:sldMk cId="2653175887" sldId="260"/>
            <ac:grpSpMk id="58" creationId="{AE1C45F0-260A-458C-96ED-C1F6D2151219}"/>
          </ac:grpSpMkLst>
        </pc:grpChg>
        <pc:grpChg chg="add del">
          <ac:chgData name="Jacqueline Raynolds" userId="b53b93c8-96a2-4443-aa90-8f9d91f7a347" providerId="ADAL" clId="{8674914E-FA08-439A-826A-1F33B233A073}" dt="2024-01-17T02:48:45.343" v="1175" actId="26606"/>
          <ac:grpSpMkLst>
            <pc:docMk/>
            <pc:sldMk cId="2653175887" sldId="260"/>
            <ac:grpSpMk id="2072" creationId="{1DE889C7-FAD6-4397-98E2-05D503484459}"/>
          </ac:grpSpMkLst>
        </pc:grpChg>
        <pc:grpChg chg="add">
          <ac:chgData name="Jacqueline Raynolds" userId="b53b93c8-96a2-4443-aa90-8f9d91f7a347" providerId="ADAL" clId="{8674914E-FA08-439A-826A-1F33B233A073}" dt="2024-01-17T02:48:45.354" v="1176" actId="26606"/>
          <ac:grpSpMkLst>
            <pc:docMk/>
            <pc:sldMk cId="2653175887" sldId="260"/>
            <ac:grpSpMk id="2079" creationId="{AE1C45F0-260A-458C-96ED-C1F6D2151219}"/>
          </ac:grpSpMkLst>
        </pc:grpChg>
        <pc:picChg chg="add del mod modCrop">
          <ac:chgData name="Jacqueline Raynolds" userId="b53b93c8-96a2-4443-aa90-8f9d91f7a347" providerId="ADAL" clId="{8674914E-FA08-439A-826A-1F33B233A073}" dt="2024-01-17T02:36:38.026" v="741" actId="21"/>
          <ac:picMkLst>
            <pc:docMk/>
            <pc:sldMk cId="2653175887" sldId="260"/>
            <ac:picMk id="5" creationId="{889EFC21-F7FC-477A-96D3-D319B0EC7942}"/>
          </ac:picMkLst>
        </pc:picChg>
        <pc:picChg chg="add mod">
          <ac:chgData name="Jacqueline Raynolds" userId="b53b93c8-96a2-4443-aa90-8f9d91f7a347" providerId="ADAL" clId="{8674914E-FA08-439A-826A-1F33B233A073}" dt="2024-01-17T02:48:45.354" v="1176" actId="26606"/>
          <ac:picMkLst>
            <pc:docMk/>
            <pc:sldMk cId="2653175887" sldId="260"/>
            <ac:picMk id="2052" creationId="{20A5CA74-AC49-E648-8625-52F2747D158F}"/>
          </ac:picMkLst>
        </pc:picChg>
        <pc:cxnChg chg="add del">
          <ac:chgData name="Jacqueline Raynolds" userId="b53b93c8-96a2-4443-aa90-8f9d91f7a347" providerId="ADAL" clId="{8674914E-FA08-439A-826A-1F33B233A073}" dt="2024-01-17T02:48:45.354" v="1176" actId="26606"/>
          <ac:cxnSpMkLst>
            <pc:docMk/>
            <pc:sldMk cId="2653175887" sldId="260"/>
            <ac:cxnSpMk id="65" creationId="{6CF1BAF6-AD41-4082-B212-8A1F9A2E8779}"/>
          </ac:cxnSpMkLst>
        </pc:cxnChg>
        <pc:cxnChg chg="add">
          <ac:chgData name="Jacqueline Raynolds" userId="b53b93c8-96a2-4443-aa90-8f9d91f7a347" providerId="ADAL" clId="{8674914E-FA08-439A-826A-1F33B233A073}" dt="2024-01-17T02:48:45.354" v="1176" actId="26606"/>
          <ac:cxnSpMkLst>
            <pc:docMk/>
            <pc:sldMk cId="2653175887" sldId="260"/>
            <ac:cxnSpMk id="2082" creationId="{6CF1BAF6-AD41-4082-B212-8A1F9A2E8779}"/>
          </ac:cxnSpMkLst>
        </pc:cxnChg>
      </pc:sldChg>
      <pc:sldChg chg="addSp delSp modSp mod setBg modClrScheme delDesignElem chgLayout">
        <pc:chgData name="Jacqueline Raynolds" userId="b53b93c8-96a2-4443-aa90-8f9d91f7a347" providerId="ADAL" clId="{8674914E-FA08-439A-826A-1F33B233A073}" dt="2024-01-17T18:21:42.081" v="2227" actId="21"/>
        <pc:sldMkLst>
          <pc:docMk/>
          <pc:sldMk cId="2779445007" sldId="261"/>
        </pc:sldMkLst>
        <pc:spChg chg="mod ord">
          <ac:chgData name="Jacqueline Raynolds" userId="b53b93c8-96a2-4443-aa90-8f9d91f7a347" providerId="ADAL" clId="{8674914E-FA08-439A-826A-1F33B233A073}" dt="2024-01-17T02:49:59.723" v="1181" actId="26606"/>
          <ac:spMkLst>
            <pc:docMk/>
            <pc:sldMk cId="2779445007" sldId="261"/>
            <ac:spMk id="2" creationId="{BD6A2592-613B-939F-515C-834D56F48D3C}"/>
          </ac:spMkLst>
        </pc:spChg>
        <pc:spChg chg="mod ord">
          <ac:chgData name="Jacqueline Raynolds" userId="b53b93c8-96a2-4443-aa90-8f9d91f7a347" providerId="ADAL" clId="{8674914E-FA08-439A-826A-1F33B233A073}" dt="2024-01-17T18:21:42.081" v="2227" actId="21"/>
          <ac:spMkLst>
            <pc:docMk/>
            <pc:sldMk cId="2779445007" sldId="261"/>
            <ac:spMk id="3" creationId="{11EB2AA0-334C-2AED-6720-794680EDCB82}"/>
          </ac:spMkLst>
        </pc:spChg>
        <pc:spChg chg="add del mod ord">
          <ac:chgData name="Jacqueline Raynolds" userId="b53b93c8-96a2-4443-aa90-8f9d91f7a347" providerId="ADAL" clId="{8674914E-FA08-439A-826A-1F33B233A073}" dt="2024-01-17T02:41:49.247" v="1106" actId="700"/>
          <ac:spMkLst>
            <pc:docMk/>
            <pc:sldMk cId="2779445007" sldId="261"/>
            <ac:spMk id="4" creationId="{B30AA13E-34CC-A194-6300-1B7F204DFD6E}"/>
          </ac:spMkLst>
        </pc:spChg>
        <pc:spChg chg="add del mod ord">
          <ac:chgData name="Jacqueline Raynolds" userId="b53b93c8-96a2-4443-aa90-8f9d91f7a347" providerId="ADAL" clId="{8674914E-FA08-439A-826A-1F33B233A073}" dt="2024-01-17T02:41:44.660" v="1105" actId="700"/>
          <ac:spMkLst>
            <pc:docMk/>
            <pc:sldMk cId="2779445007" sldId="261"/>
            <ac:spMk id="5" creationId="{272FBDEE-4B55-4549-BFC1-E8645AAF54C0}"/>
          </ac:spMkLst>
        </pc:spChg>
        <pc:spChg chg="add del mod ord">
          <ac:chgData name="Jacqueline Raynolds" userId="b53b93c8-96a2-4443-aa90-8f9d91f7a347" providerId="ADAL" clId="{8674914E-FA08-439A-826A-1F33B233A073}" dt="2024-01-17T02:41:44.660" v="1105" actId="700"/>
          <ac:spMkLst>
            <pc:docMk/>
            <pc:sldMk cId="2779445007" sldId="261"/>
            <ac:spMk id="6" creationId="{B7685FEF-5804-1227-131B-47D8CF76D17F}"/>
          </ac:spMkLst>
        </pc:spChg>
        <pc:spChg chg="add del mod ord">
          <ac:chgData name="Jacqueline Raynolds" userId="b53b93c8-96a2-4443-aa90-8f9d91f7a347" providerId="ADAL" clId="{8674914E-FA08-439A-826A-1F33B233A073}" dt="2024-01-17T02:41:44.660" v="1105" actId="700"/>
          <ac:spMkLst>
            <pc:docMk/>
            <pc:sldMk cId="2779445007" sldId="261"/>
            <ac:spMk id="7" creationId="{1E93ABEE-0DE1-0C0B-D097-A20258759AD5}"/>
          </ac:spMkLst>
        </pc:spChg>
        <pc:spChg chg="add del">
          <ac:chgData name="Jacqueline Raynolds" userId="b53b93c8-96a2-4443-aa90-8f9d91f7a347" providerId="ADAL" clId="{8674914E-FA08-439A-826A-1F33B233A073}" dt="2024-01-17T02:40:06.108" v="1070" actId="700"/>
          <ac:spMkLst>
            <pc:docMk/>
            <pc:sldMk cId="2779445007" sldId="261"/>
            <ac:spMk id="8" creationId="{B6CDA21F-E7AF-4C75-8395-33F58D5B0E45}"/>
          </ac:spMkLst>
        </pc:spChg>
        <pc:spChg chg="add del mod ord">
          <ac:chgData name="Jacqueline Raynolds" userId="b53b93c8-96a2-4443-aa90-8f9d91f7a347" providerId="ADAL" clId="{8674914E-FA08-439A-826A-1F33B233A073}" dt="2024-01-17T02:41:44.015" v="1104" actId="700"/>
          <ac:spMkLst>
            <pc:docMk/>
            <pc:sldMk cId="2779445007" sldId="261"/>
            <ac:spMk id="9" creationId="{A723B41C-FBD8-2027-7540-46FF07676470}"/>
          </ac:spMkLst>
        </pc:spChg>
        <pc:spChg chg="add del">
          <ac:chgData name="Jacqueline Raynolds" userId="b53b93c8-96a2-4443-aa90-8f9d91f7a347" providerId="ADAL" clId="{8674914E-FA08-439A-826A-1F33B233A073}" dt="2024-01-17T02:41:43.059" v="1102" actId="26606"/>
          <ac:spMkLst>
            <pc:docMk/>
            <pc:sldMk cId="2779445007" sldId="261"/>
            <ac:spMk id="14" creationId="{4FFBEE45-F140-49D5-85EA-C78C24340B23}"/>
          </ac:spMkLst>
        </pc:spChg>
        <pc:spChg chg="add del">
          <ac:chgData name="Jacqueline Raynolds" userId="b53b93c8-96a2-4443-aa90-8f9d91f7a347" providerId="ADAL" clId="{8674914E-FA08-439A-826A-1F33B233A073}" dt="2024-01-17T02:40:06.108" v="1070" actId="700"/>
          <ac:spMkLst>
            <pc:docMk/>
            <pc:sldMk cId="2779445007" sldId="261"/>
            <ac:spMk id="15" creationId="{D5B0017B-2ECA-49AF-B397-DC140825DF8D}"/>
          </ac:spMkLst>
        </pc:spChg>
        <pc:spChg chg="add del">
          <ac:chgData name="Jacqueline Raynolds" userId="b53b93c8-96a2-4443-aa90-8f9d91f7a347" providerId="ADAL" clId="{8674914E-FA08-439A-826A-1F33B233A073}" dt="2024-01-17T02:42:19.995" v="1121" actId="26606"/>
          <ac:spMkLst>
            <pc:docMk/>
            <pc:sldMk cId="2779445007" sldId="261"/>
            <ac:spMk id="18" creationId="{DBF61EA3-B236-439E-9C0B-340980D56BEE}"/>
          </ac:spMkLst>
        </pc:spChg>
        <pc:spChg chg="add del">
          <ac:chgData name="Jacqueline Raynolds" userId="b53b93c8-96a2-4443-aa90-8f9d91f7a347" providerId="ADAL" clId="{8674914E-FA08-439A-826A-1F33B233A073}" dt="2024-01-17T02:41:38.817" v="1093" actId="26606"/>
          <ac:spMkLst>
            <pc:docMk/>
            <pc:sldMk cId="2779445007" sldId="261"/>
            <ac:spMk id="19" creationId="{9D8233B0-41B5-4D9A-AEEC-13DB66A8C9B5}"/>
          </ac:spMkLst>
        </pc:spChg>
        <pc:spChg chg="add del">
          <ac:chgData name="Jacqueline Raynolds" userId="b53b93c8-96a2-4443-aa90-8f9d91f7a347" providerId="ADAL" clId="{8674914E-FA08-439A-826A-1F33B233A073}" dt="2024-01-17T02:41:38.817" v="1093" actId="26606"/>
          <ac:spMkLst>
            <pc:docMk/>
            <pc:sldMk cId="2779445007" sldId="261"/>
            <ac:spMk id="20" creationId="{E659831F-0D9A-4C63-9EBB-8435B85A440F}"/>
          </ac:spMkLst>
        </pc:spChg>
        <pc:spChg chg="add del">
          <ac:chgData name="Jacqueline Raynolds" userId="b53b93c8-96a2-4443-aa90-8f9d91f7a347" providerId="ADAL" clId="{8674914E-FA08-439A-826A-1F33B233A073}" dt="2024-01-17T02:42:19.995" v="1121" actId="26606"/>
          <ac:spMkLst>
            <pc:docMk/>
            <pc:sldMk cId="2779445007" sldId="261"/>
            <ac:spMk id="24" creationId="{E659831F-0D9A-4C63-9EBB-8435B85A440F}"/>
          </ac:spMkLst>
        </pc:spChg>
        <pc:spChg chg="add del">
          <ac:chgData name="Jacqueline Raynolds" userId="b53b93c8-96a2-4443-aa90-8f9d91f7a347" providerId="ADAL" clId="{8674914E-FA08-439A-826A-1F33B233A073}" dt="2024-01-17T02:49:59.723" v="1181" actId="26606"/>
          <ac:spMkLst>
            <pc:docMk/>
            <pc:sldMk cId="2779445007" sldId="261"/>
            <ac:spMk id="29" creationId="{3AD318CC-E2A8-4E27-9548-A047A78999B1}"/>
          </ac:spMkLst>
        </pc:spChg>
        <pc:spChg chg="add del">
          <ac:chgData name="Jacqueline Raynolds" userId="b53b93c8-96a2-4443-aa90-8f9d91f7a347" providerId="ADAL" clId="{8674914E-FA08-439A-826A-1F33B233A073}" dt="2024-01-17T02:49:59.723" v="1181" actId="26606"/>
          <ac:spMkLst>
            <pc:docMk/>
            <pc:sldMk cId="2779445007" sldId="261"/>
            <ac:spMk id="35" creationId="{2C1BBA94-3F40-40AA-8BB9-E69E25E537C1}"/>
          </ac:spMkLst>
        </pc:spChg>
        <pc:spChg chg="add">
          <ac:chgData name="Jacqueline Raynolds" userId="b53b93c8-96a2-4443-aa90-8f9d91f7a347" providerId="ADAL" clId="{8674914E-FA08-439A-826A-1F33B233A073}" dt="2024-01-17T02:49:59.723" v="1181" actId="26606"/>
          <ac:spMkLst>
            <pc:docMk/>
            <pc:sldMk cId="2779445007" sldId="261"/>
            <ac:spMk id="3079" creationId="{922F19F4-FE70-43DC-856F-2CE5F521DC48}"/>
          </ac:spMkLst>
        </pc:spChg>
        <pc:spChg chg="add">
          <ac:chgData name="Jacqueline Raynolds" userId="b53b93c8-96a2-4443-aa90-8f9d91f7a347" providerId="ADAL" clId="{8674914E-FA08-439A-826A-1F33B233A073}" dt="2024-01-17T02:49:59.723" v="1181" actId="26606"/>
          <ac:spMkLst>
            <pc:docMk/>
            <pc:sldMk cId="2779445007" sldId="261"/>
            <ac:spMk id="3086" creationId="{D5B0017B-2ECA-49AF-B397-DC140825DF8D}"/>
          </ac:spMkLst>
        </pc:spChg>
        <pc:spChg chg="add">
          <ac:chgData name="Jacqueline Raynolds" userId="b53b93c8-96a2-4443-aa90-8f9d91f7a347" providerId="ADAL" clId="{8674914E-FA08-439A-826A-1F33B233A073}" dt="2024-01-17T02:49:59.723" v="1181" actId="26606"/>
          <ac:spMkLst>
            <pc:docMk/>
            <pc:sldMk cId="2779445007" sldId="261"/>
            <ac:spMk id="3088" creationId="{395ECC94-3D5E-46A7-A7A1-DE807E1563B4}"/>
          </ac:spMkLst>
        </pc:spChg>
        <pc:spChg chg="add">
          <ac:chgData name="Jacqueline Raynolds" userId="b53b93c8-96a2-4443-aa90-8f9d91f7a347" providerId="ADAL" clId="{8674914E-FA08-439A-826A-1F33B233A073}" dt="2024-01-17T02:49:59.723" v="1181" actId="26606"/>
          <ac:spMkLst>
            <pc:docMk/>
            <pc:sldMk cId="2779445007" sldId="261"/>
            <ac:spMk id="3090" creationId="{7E549738-9961-462D-81B7-4A7A44691102}"/>
          </ac:spMkLst>
        </pc:spChg>
        <pc:grpChg chg="add del">
          <ac:chgData name="Jacqueline Raynolds" userId="b53b93c8-96a2-4443-aa90-8f9d91f7a347" providerId="ADAL" clId="{8674914E-FA08-439A-826A-1F33B233A073}" dt="2024-01-17T02:40:06.108" v="1070" actId="700"/>
          <ac:grpSpMkLst>
            <pc:docMk/>
            <pc:sldMk cId="2779445007" sldId="261"/>
            <ac:grpSpMk id="10" creationId="{AE1C45F0-260A-458C-96ED-C1F6D2151219}"/>
          </ac:grpSpMkLst>
        </pc:grpChg>
        <pc:grpChg chg="add del">
          <ac:chgData name="Jacqueline Raynolds" userId="b53b93c8-96a2-4443-aa90-8f9d91f7a347" providerId="ADAL" clId="{8674914E-FA08-439A-826A-1F33B233A073}" dt="2024-01-17T02:41:38.817" v="1093" actId="26606"/>
          <ac:grpSpMkLst>
            <pc:docMk/>
            <pc:sldMk cId="2779445007" sldId="261"/>
            <ac:grpSpMk id="16" creationId="{28FAF094-D087-493F-8DF9-A486C2D6BBAA}"/>
          </ac:grpSpMkLst>
        </pc:grpChg>
        <pc:grpChg chg="add del">
          <ac:chgData name="Jacqueline Raynolds" userId="b53b93c8-96a2-4443-aa90-8f9d91f7a347" providerId="ADAL" clId="{8674914E-FA08-439A-826A-1F33B233A073}" dt="2024-01-17T02:42:19.995" v="1121" actId="26606"/>
          <ac:grpSpMkLst>
            <pc:docMk/>
            <pc:sldMk cId="2779445007" sldId="261"/>
            <ac:grpSpMk id="21" creationId="{28FAF094-D087-493F-8DF9-A486C2D6BBAA}"/>
          </ac:grpSpMkLst>
        </pc:grpChg>
        <pc:grpChg chg="add del">
          <ac:chgData name="Jacqueline Raynolds" userId="b53b93c8-96a2-4443-aa90-8f9d91f7a347" providerId="ADAL" clId="{8674914E-FA08-439A-826A-1F33B233A073}" dt="2024-01-17T02:49:59.723" v="1181" actId="26606"/>
          <ac:grpSpMkLst>
            <pc:docMk/>
            <pc:sldMk cId="2779445007" sldId="261"/>
            <ac:grpSpMk id="31" creationId="{B14B560F-9DD7-4302-A60B-EBD3EF59B073}"/>
          </ac:grpSpMkLst>
        </pc:grpChg>
        <pc:grpChg chg="add">
          <ac:chgData name="Jacqueline Raynolds" userId="b53b93c8-96a2-4443-aa90-8f9d91f7a347" providerId="ADAL" clId="{8674914E-FA08-439A-826A-1F33B233A073}" dt="2024-01-17T02:49:59.723" v="1181" actId="26606"/>
          <ac:grpSpMkLst>
            <pc:docMk/>
            <pc:sldMk cId="2779445007" sldId="261"/>
            <ac:grpSpMk id="3081" creationId="{AE1C45F0-260A-458C-96ED-C1F6D2151219}"/>
          </ac:grpSpMkLst>
        </pc:grpChg>
        <pc:picChg chg="add mod ord">
          <ac:chgData name="Jacqueline Raynolds" userId="b53b93c8-96a2-4443-aa90-8f9d91f7a347" providerId="ADAL" clId="{8674914E-FA08-439A-826A-1F33B233A073}" dt="2024-01-17T04:59:58.285" v="1448" actId="1440"/>
          <ac:picMkLst>
            <pc:docMk/>
            <pc:sldMk cId="2779445007" sldId="261"/>
            <ac:picMk id="26" creationId="{A2EDFB39-3091-5DEE-3641-EB85D959A80B}"/>
          </ac:picMkLst>
        </pc:picChg>
        <pc:picChg chg="add mod">
          <ac:chgData name="Jacqueline Raynolds" userId="b53b93c8-96a2-4443-aa90-8f9d91f7a347" providerId="ADAL" clId="{8674914E-FA08-439A-826A-1F33B233A073}" dt="2024-01-17T02:50:17.116" v="1186" actId="1076"/>
          <ac:picMkLst>
            <pc:docMk/>
            <pc:sldMk cId="2779445007" sldId="261"/>
            <ac:picMk id="3074" creationId="{6E7222AE-D0A8-A787-E937-33702C99ABB8}"/>
          </ac:picMkLst>
        </pc:picChg>
        <pc:cxnChg chg="add del">
          <ac:chgData name="Jacqueline Raynolds" userId="b53b93c8-96a2-4443-aa90-8f9d91f7a347" providerId="ADAL" clId="{8674914E-FA08-439A-826A-1F33B233A073}" dt="2024-01-17T02:40:06.108" v="1070" actId="700"/>
          <ac:cxnSpMkLst>
            <pc:docMk/>
            <pc:sldMk cId="2779445007" sldId="261"/>
            <ac:cxnSpMk id="17" creationId="{6CF1BAF6-AD41-4082-B212-8A1F9A2E8779}"/>
          </ac:cxnSpMkLst>
        </pc:cxnChg>
        <pc:cxnChg chg="add">
          <ac:chgData name="Jacqueline Raynolds" userId="b53b93c8-96a2-4443-aa90-8f9d91f7a347" providerId="ADAL" clId="{8674914E-FA08-439A-826A-1F33B233A073}" dt="2024-01-17T02:49:59.723" v="1181" actId="26606"/>
          <ac:cxnSpMkLst>
            <pc:docMk/>
            <pc:sldMk cId="2779445007" sldId="261"/>
            <ac:cxnSpMk id="3092" creationId="{6CF1BAF6-AD41-4082-B212-8A1F9A2E8779}"/>
          </ac:cxnSpMkLst>
        </pc:cxnChg>
      </pc:sldChg>
      <pc:sldChg chg="modSp del">
        <pc:chgData name="Jacqueline Raynolds" userId="b53b93c8-96a2-4443-aa90-8f9d91f7a347" providerId="ADAL" clId="{8674914E-FA08-439A-826A-1F33B233A073}" dt="2024-01-17T04:24:20.476" v="1385" actId="47"/>
        <pc:sldMkLst>
          <pc:docMk/>
          <pc:sldMk cId="4271813520" sldId="262"/>
        </pc:sldMkLst>
        <pc:spChg chg="mod">
          <ac:chgData name="Jacqueline Raynolds" userId="b53b93c8-96a2-4443-aa90-8f9d91f7a347" providerId="ADAL" clId="{8674914E-FA08-439A-826A-1F33B233A073}" dt="2024-01-17T02:45:18.509" v="1154"/>
          <ac:spMkLst>
            <pc:docMk/>
            <pc:sldMk cId="4271813520" sldId="262"/>
            <ac:spMk id="2" creationId="{D82D51C9-F9E3-10DF-26CE-C64085AE1357}"/>
          </ac:spMkLst>
        </pc:spChg>
        <pc:spChg chg="mod">
          <ac:chgData name="Jacqueline Raynolds" userId="b53b93c8-96a2-4443-aa90-8f9d91f7a347" providerId="ADAL" clId="{8674914E-FA08-439A-826A-1F33B233A073}" dt="2024-01-17T02:45:18.509" v="1154"/>
          <ac:spMkLst>
            <pc:docMk/>
            <pc:sldMk cId="4271813520" sldId="262"/>
            <ac:spMk id="3" creationId="{C99EC870-6C81-9F48-ADC5-70A6EAEDA1F2}"/>
          </ac:spMkLst>
        </pc:spChg>
      </pc:sldChg>
      <pc:sldChg chg="modSp">
        <pc:chgData name="Jacqueline Raynolds" userId="b53b93c8-96a2-4443-aa90-8f9d91f7a347" providerId="ADAL" clId="{8674914E-FA08-439A-826A-1F33B233A073}" dt="2024-01-17T02:45:18.509" v="1154"/>
        <pc:sldMkLst>
          <pc:docMk/>
          <pc:sldMk cId="1923948745" sldId="263"/>
        </pc:sldMkLst>
        <pc:spChg chg="mod">
          <ac:chgData name="Jacqueline Raynolds" userId="b53b93c8-96a2-4443-aa90-8f9d91f7a347" providerId="ADAL" clId="{8674914E-FA08-439A-826A-1F33B233A073}" dt="2024-01-17T02:45:18.509" v="1154"/>
          <ac:spMkLst>
            <pc:docMk/>
            <pc:sldMk cId="1923948745" sldId="263"/>
            <ac:spMk id="2" creationId="{0A426B31-69F3-B719-3DF9-98533CAC5FA6}"/>
          </ac:spMkLst>
        </pc:spChg>
        <pc:spChg chg="mod">
          <ac:chgData name="Jacqueline Raynolds" userId="b53b93c8-96a2-4443-aa90-8f9d91f7a347" providerId="ADAL" clId="{8674914E-FA08-439A-826A-1F33B233A073}" dt="2024-01-17T02:45:18.509" v="1154"/>
          <ac:spMkLst>
            <pc:docMk/>
            <pc:sldMk cId="1923948745" sldId="263"/>
            <ac:spMk id="3" creationId="{1BF49832-9A65-E2ED-C329-BD7AB490D220}"/>
          </ac:spMkLst>
        </pc:spChg>
      </pc:sldChg>
      <pc:sldChg chg="modSp">
        <pc:chgData name="Jacqueline Raynolds" userId="b53b93c8-96a2-4443-aa90-8f9d91f7a347" providerId="ADAL" clId="{8674914E-FA08-439A-826A-1F33B233A073}" dt="2024-01-17T02:45:18.509" v="1154"/>
        <pc:sldMkLst>
          <pc:docMk/>
          <pc:sldMk cId="946191000" sldId="264"/>
        </pc:sldMkLst>
        <pc:spChg chg="mod">
          <ac:chgData name="Jacqueline Raynolds" userId="b53b93c8-96a2-4443-aa90-8f9d91f7a347" providerId="ADAL" clId="{8674914E-FA08-439A-826A-1F33B233A073}" dt="2024-01-17T02:45:18.509" v="1154"/>
          <ac:spMkLst>
            <pc:docMk/>
            <pc:sldMk cId="946191000" sldId="264"/>
            <ac:spMk id="2" creationId="{4568ACD4-5B3D-B30B-A934-3B94D07D0D02}"/>
          </ac:spMkLst>
        </pc:spChg>
        <pc:spChg chg="mod">
          <ac:chgData name="Jacqueline Raynolds" userId="b53b93c8-96a2-4443-aa90-8f9d91f7a347" providerId="ADAL" clId="{8674914E-FA08-439A-826A-1F33B233A073}" dt="2024-01-17T02:45:18.509" v="1154"/>
          <ac:spMkLst>
            <pc:docMk/>
            <pc:sldMk cId="946191000" sldId="264"/>
            <ac:spMk id="3" creationId="{F32327BB-2862-2B15-A847-BFCEC025501C}"/>
          </ac:spMkLst>
        </pc:spChg>
      </pc:sldChg>
      <pc:sldChg chg="addSp delSp modSp new mod setBg">
        <pc:chgData name="Jacqueline Raynolds" userId="b53b93c8-96a2-4443-aa90-8f9d91f7a347" providerId="ADAL" clId="{8674914E-FA08-439A-826A-1F33B233A073}" dt="2024-01-17T05:10:01.234" v="1565" actId="20577"/>
        <pc:sldMkLst>
          <pc:docMk/>
          <pc:sldMk cId="3815941718" sldId="265"/>
        </pc:sldMkLst>
        <pc:spChg chg="del">
          <ac:chgData name="Jacqueline Raynolds" userId="b53b93c8-96a2-4443-aa90-8f9d91f7a347" providerId="ADAL" clId="{8674914E-FA08-439A-826A-1F33B233A073}" dt="2024-01-17T02:36:28.008" v="739" actId="26606"/>
          <ac:spMkLst>
            <pc:docMk/>
            <pc:sldMk cId="3815941718" sldId="265"/>
            <ac:spMk id="2" creationId="{0702146D-2AF0-349D-8EE5-2B35DCA22AFD}"/>
          </ac:spMkLst>
        </pc:spChg>
        <pc:spChg chg="del">
          <ac:chgData name="Jacqueline Raynolds" userId="b53b93c8-96a2-4443-aa90-8f9d91f7a347" providerId="ADAL" clId="{8674914E-FA08-439A-826A-1F33B233A073}" dt="2024-01-17T02:36:28.008" v="739" actId="26606"/>
          <ac:spMkLst>
            <pc:docMk/>
            <pc:sldMk cId="3815941718" sldId="265"/>
            <ac:spMk id="3" creationId="{E25DE155-93C8-3A1F-0D5E-F0D813A780FE}"/>
          </ac:spMkLst>
        </pc:spChg>
        <pc:spChg chg="add del mod">
          <ac:chgData name="Jacqueline Raynolds" userId="b53b93c8-96a2-4443-aa90-8f9d91f7a347" providerId="ADAL" clId="{8674914E-FA08-439A-826A-1F33B233A073}" dt="2024-01-17T05:06:45.392" v="1473" actId="478"/>
          <ac:spMkLst>
            <pc:docMk/>
            <pc:sldMk cId="3815941718" sldId="265"/>
            <ac:spMk id="4" creationId="{7D23514C-D674-5F32-B66C-1289B58FDFEF}"/>
          </ac:spMkLst>
        </pc:spChg>
        <pc:spChg chg="add del">
          <ac:chgData name="Jacqueline Raynolds" userId="b53b93c8-96a2-4443-aa90-8f9d91f7a347" providerId="ADAL" clId="{8674914E-FA08-439A-826A-1F33B233A073}" dt="2024-01-17T05:06:32.775" v="1472" actId="478"/>
          <ac:spMkLst>
            <pc:docMk/>
            <pc:sldMk cId="3815941718" sldId="265"/>
            <ac:spMk id="5" creationId="{201CAB55-9E13-C3B3-C57D-05E41C8E033E}"/>
          </ac:spMkLst>
        </pc:spChg>
        <pc:spChg chg="add del">
          <ac:chgData name="Jacqueline Raynolds" userId="b53b93c8-96a2-4443-aa90-8f9d91f7a347" providerId="ADAL" clId="{8674914E-FA08-439A-826A-1F33B233A073}" dt="2024-01-17T05:07:00.873" v="1475" actId="478"/>
          <ac:spMkLst>
            <pc:docMk/>
            <pc:sldMk cId="3815941718" sldId="265"/>
            <ac:spMk id="6" creationId="{1221620B-BD2D-AB00-2A4F-C0976F878CE2}"/>
          </ac:spMkLst>
        </pc:spChg>
        <pc:spChg chg="add mod">
          <ac:chgData name="Jacqueline Raynolds" userId="b53b93c8-96a2-4443-aa90-8f9d91f7a347" providerId="ADAL" clId="{8674914E-FA08-439A-826A-1F33B233A073}" dt="2024-01-17T05:10:01.234" v="1565" actId="20577"/>
          <ac:spMkLst>
            <pc:docMk/>
            <pc:sldMk cId="3815941718" sldId="265"/>
            <ac:spMk id="8" creationId="{68A9804F-A976-414F-330F-0D368246C65B}"/>
          </ac:spMkLst>
        </pc:spChg>
        <pc:picChg chg="add mod">
          <ac:chgData name="Jacqueline Raynolds" userId="b53b93c8-96a2-4443-aa90-8f9d91f7a347" providerId="ADAL" clId="{8674914E-FA08-439A-826A-1F33B233A073}" dt="2024-01-17T02:36:28.008" v="739" actId="26606"/>
          <ac:picMkLst>
            <pc:docMk/>
            <pc:sldMk cId="3815941718" sldId="265"/>
            <ac:picMk id="7" creationId="{3FBCF07E-2667-E888-4A61-DAFA57A0D4B1}"/>
          </ac:picMkLst>
        </pc:picChg>
      </pc:sldChg>
      <pc:sldChg chg="addSp delSp modSp new mod setBg">
        <pc:chgData name="Jacqueline Raynolds" userId="b53b93c8-96a2-4443-aa90-8f9d91f7a347" providerId="ADAL" clId="{8674914E-FA08-439A-826A-1F33B233A073}" dt="2024-01-17T05:09:14.432" v="1515" actId="20577"/>
        <pc:sldMkLst>
          <pc:docMk/>
          <pc:sldMk cId="1352957502" sldId="266"/>
        </pc:sldMkLst>
        <pc:spChg chg="del">
          <ac:chgData name="Jacqueline Raynolds" userId="b53b93c8-96a2-4443-aa90-8f9d91f7a347" providerId="ADAL" clId="{8674914E-FA08-439A-826A-1F33B233A073}" dt="2024-01-17T02:36:24.288" v="738" actId="26606"/>
          <ac:spMkLst>
            <pc:docMk/>
            <pc:sldMk cId="1352957502" sldId="266"/>
            <ac:spMk id="2" creationId="{0688D210-5E08-440E-27CF-45169D479807}"/>
          </ac:spMkLst>
        </pc:spChg>
        <pc:spChg chg="del">
          <ac:chgData name="Jacqueline Raynolds" userId="b53b93c8-96a2-4443-aa90-8f9d91f7a347" providerId="ADAL" clId="{8674914E-FA08-439A-826A-1F33B233A073}" dt="2024-01-17T02:36:24.288" v="738" actId="26606"/>
          <ac:spMkLst>
            <pc:docMk/>
            <pc:sldMk cId="1352957502" sldId="266"/>
            <ac:spMk id="3" creationId="{F9ECDA7C-9F63-DBA0-CC4D-E08DA03F0905}"/>
          </ac:spMkLst>
        </pc:spChg>
        <pc:spChg chg="add mod">
          <ac:chgData name="Jacqueline Raynolds" userId="b53b93c8-96a2-4443-aa90-8f9d91f7a347" providerId="ADAL" clId="{8674914E-FA08-439A-826A-1F33B233A073}" dt="2024-01-17T05:09:14.432" v="1515" actId="20577"/>
          <ac:spMkLst>
            <pc:docMk/>
            <pc:sldMk cId="1352957502" sldId="266"/>
            <ac:spMk id="4" creationId="{F6C94600-EA66-B455-BE5E-3077509E241A}"/>
          </ac:spMkLst>
        </pc:spChg>
        <pc:picChg chg="add mod">
          <ac:chgData name="Jacqueline Raynolds" userId="b53b93c8-96a2-4443-aa90-8f9d91f7a347" providerId="ADAL" clId="{8674914E-FA08-439A-826A-1F33B233A073}" dt="2024-01-17T02:36:24.288" v="738" actId="26606"/>
          <ac:picMkLst>
            <pc:docMk/>
            <pc:sldMk cId="1352957502" sldId="266"/>
            <ac:picMk id="5" creationId="{19576F2D-87BC-D369-C6DA-4D3CB332FFE8}"/>
          </ac:picMkLst>
        </pc:picChg>
      </pc:sldChg>
      <pc:sldChg chg="addSp delSp modSp new mod setBg">
        <pc:chgData name="Jacqueline Raynolds" userId="b53b93c8-96a2-4443-aa90-8f9d91f7a347" providerId="ADAL" clId="{8674914E-FA08-439A-826A-1F33B233A073}" dt="2024-01-17T18:22:56.238" v="2262" actId="14100"/>
        <pc:sldMkLst>
          <pc:docMk/>
          <pc:sldMk cId="4104479883" sldId="267"/>
        </pc:sldMkLst>
        <pc:spChg chg="del">
          <ac:chgData name="Jacqueline Raynolds" userId="b53b93c8-96a2-4443-aa90-8f9d91f7a347" providerId="ADAL" clId="{8674914E-FA08-439A-826A-1F33B233A073}" dt="2024-01-17T02:36:43.423" v="743" actId="26606"/>
          <ac:spMkLst>
            <pc:docMk/>
            <pc:sldMk cId="4104479883" sldId="267"/>
            <ac:spMk id="2" creationId="{6F3B4712-DC3E-AACE-ED5E-38F209CCC77C}"/>
          </ac:spMkLst>
        </pc:spChg>
        <pc:spChg chg="add mod">
          <ac:chgData name="Jacqueline Raynolds" userId="b53b93c8-96a2-4443-aa90-8f9d91f7a347" providerId="ADAL" clId="{8674914E-FA08-439A-826A-1F33B233A073}" dt="2024-01-17T18:22:56.238" v="2262" actId="14100"/>
          <ac:spMkLst>
            <pc:docMk/>
            <pc:sldMk cId="4104479883" sldId="267"/>
            <ac:spMk id="3" creationId="{CD3FB0CF-1A30-43FE-7993-E3B5D1152600}"/>
          </ac:spMkLst>
        </pc:spChg>
        <pc:spChg chg="del">
          <ac:chgData name="Jacqueline Raynolds" userId="b53b93c8-96a2-4443-aa90-8f9d91f7a347" providerId="ADAL" clId="{8674914E-FA08-439A-826A-1F33B233A073}" dt="2024-01-17T02:36:43.423" v="743" actId="26606"/>
          <ac:spMkLst>
            <pc:docMk/>
            <pc:sldMk cId="4104479883" sldId="267"/>
            <ac:spMk id="3" creationId="{D94E4AC8-58A2-9FEB-BAA1-2014EF52A687}"/>
          </ac:spMkLst>
        </pc:spChg>
        <pc:spChg chg="add mod">
          <ac:chgData name="Jacqueline Raynolds" userId="b53b93c8-96a2-4443-aa90-8f9d91f7a347" providerId="ADAL" clId="{8674914E-FA08-439A-826A-1F33B233A073}" dt="2024-01-17T05:09:55.118" v="1563" actId="20577"/>
          <ac:spMkLst>
            <pc:docMk/>
            <pc:sldMk cId="4104479883" sldId="267"/>
            <ac:spMk id="4" creationId="{9185FCFA-BDFF-90DB-902F-EFEAE198AD19}"/>
          </ac:spMkLst>
        </pc:spChg>
        <pc:picChg chg="add mod">
          <ac:chgData name="Jacqueline Raynolds" userId="b53b93c8-96a2-4443-aa90-8f9d91f7a347" providerId="ADAL" clId="{8674914E-FA08-439A-826A-1F33B233A073}" dt="2024-01-17T02:36:43.423" v="743" actId="26606"/>
          <ac:picMkLst>
            <pc:docMk/>
            <pc:sldMk cId="4104479883" sldId="267"/>
            <ac:picMk id="5" creationId="{889EFC21-F7FC-477A-96D3-D319B0EC7942}"/>
          </ac:picMkLst>
        </pc:picChg>
      </pc:sldChg>
      <pc:sldChg chg="addSp delSp modSp new mod setBg">
        <pc:chgData name="Jacqueline Raynolds" userId="b53b93c8-96a2-4443-aa90-8f9d91f7a347" providerId="ADAL" clId="{8674914E-FA08-439A-826A-1F33B233A073}" dt="2024-01-17T18:22:08.916" v="2233" actId="20577"/>
        <pc:sldMkLst>
          <pc:docMk/>
          <pc:sldMk cId="2122600168" sldId="268"/>
        </pc:sldMkLst>
        <pc:spChg chg="del">
          <ac:chgData name="Jacqueline Raynolds" userId="b53b93c8-96a2-4443-aa90-8f9d91f7a347" providerId="ADAL" clId="{8674914E-FA08-439A-826A-1F33B233A073}" dt="2024-01-17T02:43:12.715" v="1135" actId="26606"/>
          <ac:spMkLst>
            <pc:docMk/>
            <pc:sldMk cId="2122600168" sldId="268"/>
            <ac:spMk id="2" creationId="{4AD83349-8985-4DD3-5F23-410FB96BE80A}"/>
          </ac:spMkLst>
        </pc:spChg>
        <pc:spChg chg="add mod">
          <ac:chgData name="Jacqueline Raynolds" userId="b53b93c8-96a2-4443-aa90-8f9d91f7a347" providerId="ADAL" clId="{8674914E-FA08-439A-826A-1F33B233A073}" dt="2024-01-17T18:22:08.916" v="2233" actId="20577"/>
          <ac:spMkLst>
            <pc:docMk/>
            <pc:sldMk cId="2122600168" sldId="268"/>
            <ac:spMk id="2" creationId="{88E676A5-F14A-E15E-DBC3-53ECE53BF12F}"/>
          </ac:spMkLst>
        </pc:spChg>
        <pc:spChg chg="del">
          <ac:chgData name="Jacqueline Raynolds" userId="b53b93c8-96a2-4443-aa90-8f9d91f7a347" providerId="ADAL" clId="{8674914E-FA08-439A-826A-1F33B233A073}" dt="2024-01-17T02:43:10.941" v="1132"/>
          <ac:spMkLst>
            <pc:docMk/>
            <pc:sldMk cId="2122600168" sldId="268"/>
            <ac:spMk id="3" creationId="{A5791783-4357-9CAF-B8BF-F6414F27522E}"/>
          </ac:spMkLst>
        </pc:spChg>
        <pc:spChg chg="add mod">
          <ac:chgData name="Jacqueline Raynolds" userId="b53b93c8-96a2-4443-aa90-8f9d91f7a347" providerId="ADAL" clId="{8674914E-FA08-439A-826A-1F33B233A073}" dt="2024-01-17T05:10:23.494" v="1600" actId="20577"/>
          <ac:spMkLst>
            <pc:docMk/>
            <pc:sldMk cId="2122600168" sldId="268"/>
            <ac:spMk id="6" creationId="{313B1530-AC49-E499-48F8-330824487688}"/>
          </ac:spMkLst>
        </pc:spChg>
        <pc:picChg chg="add mod">
          <ac:chgData name="Jacqueline Raynolds" userId="b53b93c8-96a2-4443-aa90-8f9d91f7a347" providerId="ADAL" clId="{8674914E-FA08-439A-826A-1F33B233A073}" dt="2024-01-17T02:43:23.424" v="1137" actId="1076"/>
          <ac:picMkLst>
            <pc:docMk/>
            <pc:sldMk cId="2122600168" sldId="268"/>
            <ac:picMk id="5" creationId="{1640F70C-F754-246E-5EAB-96CA4AE99856}"/>
          </ac:picMkLst>
        </pc:picChg>
      </pc:sldChg>
      <pc:sldChg chg="addSp delSp modSp new mod setBg">
        <pc:chgData name="Jacqueline Raynolds" userId="b53b93c8-96a2-4443-aa90-8f9d91f7a347" providerId="ADAL" clId="{8674914E-FA08-439A-826A-1F33B233A073}" dt="2024-01-18T23:25:56.656" v="2901" actId="20577"/>
        <pc:sldMkLst>
          <pc:docMk/>
          <pc:sldMk cId="270225947" sldId="269"/>
        </pc:sldMkLst>
        <pc:spChg chg="mod">
          <ac:chgData name="Jacqueline Raynolds" userId="b53b93c8-96a2-4443-aa90-8f9d91f7a347" providerId="ADAL" clId="{8674914E-FA08-439A-826A-1F33B233A073}" dt="2024-01-17T04:17:48.529" v="1265" actId="26606"/>
          <ac:spMkLst>
            <pc:docMk/>
            <pc:sldMk cId="270225947" sldId="269"/>
            <ac:spMk id="2" creationId="{1C99DB4D-EEAF-63AF-D46A-F8FACA8526AA}"/>
          </ac:spMkLst>
        </pc:spChg>
        <pc:spChg chg="mod">
          <ac:chgData name="Jacqueline Raynolds" userId="b53b93c8-96a2-4443-aa90-8f9d91f7a347" providerId="ADAL" clId="{8674914E-FA08-439A-826A-1F33B233A073}" dt="2024-01-18T23:25:56.656" v="2901" actId="20577"/>
          <ac:spMkLst>
            <pc:docMk/>
            <pc:sldMk cId="270225947" sldId="269"/>
            <ac:spMk id="3" creationId="{31B70952-02F4-9ABE-7D08-A31C122C6E18}"/>
          </ac:spMkLst>
        </pc:spChg>
        <pc:spChg chg="add del">
          <ac:chgData name="Jacqueline Raynolds" userId="b53b93c8-96a2-4443-aa90-8f9d91f7a347" providerId="ADAL" clId="{8674914E-FA08-439A-826A-1F33B233A073}" dt="2024-01-17T04:17:48.529" v="1265" actId="26606"/>
          <ac:spMkLst>
            <pc:docMk/>
            <pc:sldMk cId="270225947" sldId="269"/>
            <ac:spMk id="9" creationId="{9F7D5CDA-D291-4307-BF55-1381FED29634}"/>
          </ac:spMkLst>
        </pc:spChg>
        <pc:spChg chg="add del">
          <ac:chgData name="Jacqueline Raynolds" userId="b53b93c8-96a2-4443-aa90-8f9d91f7a347" providerId="ADAL" clId="{8674914E-FA08-439A-826A-1F33B233A073}" dt="2024-01-17T04:17:48.529" v="1265" actId="26606"/>
          <ac:spMkLst>
            <pc:docMk/>
            <pc:sldMk cId="270225947" sldId="269"/>
            <ac:spMk id="11" creationId="{59B296B9-C5A5-4E4F-9B60-C907B5F1466C}"/>
          </ac:spMkLst>
        </pc:spChg>
        <pc:spChg chg="add del">
          <ac:chgData name="Jacqueline Raynolds" userId="b53b93c8-96a2-4443-aa90-8f9d91f7a347" providerId="ADAL" clId="{8674914E-FA08-439A-826A-1F33B233A073}" dt="2024-01-17T04:17:48.529" v="1265" actId="26606"/>
          <ac:spMkLst>
            <pc:docMk/>
            <pc:sldMk cId="270225947" sldId="269"/>
            <ac:spMk id="13" creationId="{D0300FD3-5AF1-6305-15FA-9078072672E2}"/>
          </ac:spMkLst>
        </pc:spChg>
        <pc:spChg chg="add del">
          <ac:chgData name="Jacqueline Raynolds" userId="b53b93c8-96a2-4443-aa90-8f9d91f7a347" providerId="ADAL" clId="{8674914E-FA08-439A-826A-1F33B233A073}" dt="2024-01-17T04:17:48.526" v="1264" actId="26606"/>
          <ac:spMkLst>
            <pc:docMk/>
            <pc:sldMk cId="270225947" sldId="269"/>
            <ac:spMk id="18" creationId="{4F7EBAE4-9945-4473-9E34-B2C66EA0F03D}"/>
          </ac:spMkLst>
        </pc:spChg>
        <pc:spChg chg="add del">
          <ac:chgData name="Jacqueline Raynolds" userId="b53b93c8-96a2-4443-aa90-8f9d91f7a347" providerId="ADAL" clId="{8674914E-FA08-439A-826A-1F33B233A073}" dt="2024-01-17T04:17:48.526" v="1264" actId="26606"/>
          <ac:spMkLst>
            <pc:docMk/>
            <pc:sldMk cId="270225947" sldId="269"/>
            <ac:spMk id="20" creationId="{70BEB1E7-2F88-40BC-B73D-42E5B6F80BFC}"/>
          </ac:spMkLst>
        </pc:spChg>
        <pc:spChg chg="add del">
          <ac:chgData name="Jacqueline Raynolds" userId="b53b93c8-96a2-4443-aa90-8f9d91f7a347" providerId="ADAL" clId="{8674914E-FA08-439A-826A-1F33B233A073}" dt="2024-01-17T04:17:48.526" v="1264" actId="26606"/>
          <ac:spMkLst>
            <pc:docMk/>
            <pc:sldMk cId="270225947" sldId="269"/>
            <ac:spMk id="22" creationId="{A7B99495-F43F-4D80-A44F-2CB4764EB90B}"/>
          </ac:spMkLst>
        </pc:spChg>
        <pc:spChg chg="add del">
          <ac:chgData name="Jacqueline Raynolds" userId="b53b93c8-96a2-4443-aa90-8f9d91f7a347" providerId="ADAL" clId="{8674914E-FA08-439A-826A-1F33B233A073}" dt="2024-01-17T04:18:06.034" v="1267" actId="26606"/>
          <ac:spMkLst>
            <pc:docMk/>
            <pc:sldMk cId="270225947" sldId="269"/>
            <ac:spMk id="24" creationId="{3ECBE1F1-D69B-4AFA-ABD5-8E41720EF6DE}"/>
          </ac:spMkLst>
        </pc:spChg>
        <pc:spChg chg="add del">
          <ac:chgData name="Jacqueline Raynolds" userId="b53b93c8-96a2-4443-aa90-8f9d91f7a347" providerId="ADAL" clId="{8674914E-FA08-439A-826A-1F33B233A073}" dt="2024-01-17T04:18:06.034" v="1267" actId="26606"/>
          <ac:spMkLst>
            <pc:docMk/>
            <pc:sldMk cId="270225947" sldId="269"/>
            <ac:spMk id="25" creationId="{603A6265-E10C-4B85-9C20-E75FCAF9CC63}"/>
          </ac:spMkLst>
        </pc:spChg>
        <pc:spChg chg="add">
          <ac:chgData name="Jacqueline Raynolds" userId="b53b93c8-96a2-4443-aa90-8f9d91f7a347" providerId="ADAL" clId="{8674914E-FA08-439A-826A-1F33B233A073}" dt="2024-01-17T04:18:06.034" v="1267" actId="26606"/>
          <ac:spMkLst>
            <pc:docMk/>
            <pc:sldMk cId="270225947" sldId="269"/>
            <ac:spMk id="30" creationId="{3ECBE1F1-D69B-4AFA-ABD5-8E41720EF6DE}"/>
          </ac:spMkLst>
        </pc:spChg>
        <pc:spChg chg="add">
          <ac:chgData name="Jacqueline Raynolds" userId="b53b93c8-96a2-4443-aa90-8f9d91f7a347" providerId="ADAL" clId="{8674914E-FA08-439A-826A-1F33B233A073}" dt="2024-01-17T04:18:06.034" v="1267" actId="26606"/>
          <ac:spMkLst>
            <pc:docMk/>
            <pc:sldMk cId="270225947" sldId="269"/>
            <ac:spMk id="32" creationId="{603A6265-E10C-4B85-9C20-E75FCAF9CC63}"/>
          </ac:spMkLst>
        </pc:spChg>
        <pc:picChg chg="add mod ord">
          <ac:chgData name="Jacqueline Raynolds" userId="b53b93c8-96a2-4443-aa90-8f9d91f7a347" providerId="ADAL" clId="{8674914E-FA08-439A-826A-1F33B233A073}" dt="2024-01-17T04:17:48.529" v="1265" actId="26606"/>
          <ac:picMkLst>
            <pc:docMk/>
            <pc:sldMk cId="270225947" sldId="269"/>
            <ac:picMk id="5" creationId="{30BB81EE-998B-6CA7-CACF-49C25B028594}"/>
          </ac:picMkLst>
        </pc:picChg>
      </pc:sldChg>
      <pc:sldChg chg="addSp delSp modSp new mod setBg">
        <pc:chgData name="Jacqueline Raynolds" userId="b53b93c8-96a2-4443-aa90-8f9d91f7a347" providerId="ADAL" clId="{8674914E-FA08-439A-826A-1F33B233A073}" dt="2024-01-17T05:02:54.437" v="1455" actId="403"/>
        <pc:sldMkLst>
          <pc:docMk/>
          <pc:sldMk cId="3797657423" sldId="270"/>
        </pc:sldMkLst>
        <pc:spChg chg="mod">
          <ac:chgData name="Jacqueline Raynolds" userId="b53b93c8-96a2-4443-aa90-8f9d91f7a347" providerId="ADAL" clId="{8674914E-FA08-439A-826A-1F33B233A073}" dt="2024-01-17T04:22:38.681" v="1325" actId="26606"/>
          <ac:spMkLst>
            <pc:docMk/>
            <pc:sldMk cId="3797657423" sldId="270"/>
            <ac:spMk id="2" creationId="{D32514B2-9EBA-C594-A67C-D5111FAD9258}"/>
          </ac:spMkLst>
        </pc:spChg>
        <pc:spChg chg="mod">
          <ac:chgData name="Jacqueline Raynolds" userId="b53b93c8-96a2-4443-aa90-8f9d91f7a347" providerId="ADAL" clId="{8674914E-FA08-439A-826A-1F33B233A073}" dt="2024-01-17T05:02:54.437" v="1455" actId="403"/>
          <ac:spMkLst>
            <pc:docMk/>
            <pc:sldMk cId="3797657423" sldId="270"/>
            <ac:spMk id="3" creationId="{AA2803C6-470C-0956-5379-6E9AEA2139C1}"/>
          </ac:spMkLst>
        </pc:spChg>
        <pc:grpChg chg="add del">
          <ac:chgData name="Jacqueline Raynolds" userId="b53b93c8-96a2-4443-aa90-8f9d91f7a347" providerId="ADAL" clId="{8674914E-FA08-439A-826A-1F33B233A073}" dt="2024-01-17T04:25:44.804" v="1394" actId="26606"/>
          <ac:grpSpMkLst>
            <pc:docMk/>
            <pc:sldMk cId="3797657423" sldId="270"/>
            <ac:grpSpMk id="4107" creationId="{B0F380AC-9202-53E9-8D39-90E7C2AC7550}"/>
          </ac:grpSpMkLst>
        </pc:grpChg>
        <pc:grpChg chg="add">
          <ac:chgData name="Jacqueline Raynolds" userId="b53b93c8-96a2-4443-aa90-8f9d91f7a347" providerId="ADAL" clId="{8674914E-FA08-439A-826A-1F33B233A073}" dt="2024-01-17T04:25:44.804" v="1394" actId="26606"/>
          <ac:grpSpMkLst>
            <pc:docMk/>
            <pc:sldMk cId="3797657423" sldId="270"/>
            <ac:grpSpMk id="4114" creationId="{B0F380AC-9202-53E9-8D39-90E7C2AC7550}"/>
          </ac:grpSpMkLst>
        </pc:grpChg>
        <pc:picChg chg="add mod ord">
          <ac:chgData name="Jacqueline Raynolds" userId="b53b93c8-96a2-4443-aa90-8f9d91f7a347" providerId="ADAL" clId="{8674914E-FA08-439A-826A-1F33B233A073}" dt="2024-01-17T04:26:15.939" v="1398" actId="1076"/>
          <ac:picMkLst>
            <pc:docMk/>
            <pc:sldMk cId="3797657423" sldId="270"/>
            <ac:picMk id="4100" creationId="{41671324-CA98-0799-BD3F-24A6E7004236}"/>
          </ac:picMkLst>
        </pc:picChg>
        <pc:picChg chg="add mod">
          <ac:chgData name="Jacqueline Raynolds" userId="b53b93c8-96a2-4443-aa90-8f9d91f7a347" providerId="ADAL" clId="{8674914E-FA08-439A-826A-1F33B233A073}" dt="2024-01-17T04:26:15.939" v="1398" actId="1076"/>
          <ac:picMkLst>
            <pc:docMk/>
            <pc:sldMk cId="3797657423" sldId="270"/>
            <ac:picMk id="4102" creationId="{03566CE7-873F-C99D-A45A-223F36143BBC}"/>
          </ac:picMkLst>
        </pc:picChg>
      </pc:sldChg>
      <pc:sldChg chg="modSp new mod">
        <pc:chgData name="Jacqueline Raynolds" userId="b53b93c8-96a2-4443-aa90-8f9d91f7a347" providerId="ADAL" clId="{8674914E-FA08-439A-826A-1F33B233A073}" dt="2024-01-17T04:24:27.543" v="1391" actId="20577"/>
        <pc:sldMkLst>
          <pc:docMk/>
          <pc:sldMk cId="1253617834" sldId="271"/>
        </pc:sldMkLst>
        <pc:spChg chg="mod">
          <ac:chgData name="Jacqueline Raynolds" userId="b53b93c8-96a2-4443-aa90-8f9d91f7a347" providerId="ADAL" clId="{8674914E-FA08-439A-826A-1F33B233A073}" dt="2024-01-17T04:24:27.543" v="1391" actId="20577"/>
          <ac:spMkLst>
            <pc:docMk/>
            <pc:sldMk cId="1253617834" sldId="271"/>
            <ac:spMk id="2" creationId="{EFFD07F1-7644-72B9-A5F1-42FDFDF8FEF6}"/>
          </ac:spMkLst>
        </pc:spChg>
      </pc:sldChg>
      <pc:sldChg chg="addSp modSp new mod">
        <pc:chgData name="Jacqueline Raynolds" userId="b53b93c8-96a2-4443-aa90-8f9d91f7a347" providerId="ADAL" clId="{8674914E-FA08-439A-826A-1F33B233A073}" dt="2024-01-17T05:11:08.599" v="1601"/>
        <pc:sldMkLst>
          <pc:docMk/>
          <pc:sldMk cId="4210210565" sldId="272"/>
        </pc:sldMkLst>
        <pc:spChg chg="mod">
          <ac:chgData name="Jacqueline Raynolds" userId="b53b93c8-96a2-4443-aa90-8f9d91f7a347" providerId="ADAL" clId="{8674914E-FA08-439A-826A-1F33B233A073}" dt="2024-01-17T04:27:24.068" v="1447" actId="20577"/>
          <ac:spMkLst>
            <pc:docMk/>
            <pc:sldMk cId="4210210565" sldId="272"/>
            <ac:spMk id="2" creationId="{9270059E-F618-5ED3-8D3C-9445C1EC2C8E}"/>
          </ac:spMkLst>
        </pc:spChg>
        <pc:spChg chg="add mod">
          <ac:chgData name="Jacqueline Raynolds" userId="b53b93c8-96a2-4443-aa90-8f9d91f7a347" providerId="ADAL" clId="{8674914E-FA08-439A-826A-1F33B233A073}" dt="2024-01-17T05:11:08.599" v="1601"/>
          <ac:spMkLst>
            <pc:docMk/>
            <pc:sldMk cId="4210210565" sldId="272"/>
            <ac:spMk id="4" creationId="{B579FEFE-E452-C639-2AD5-D7D4D93369BF}"/>
          </ac:spMkLst>
        </pc:spChg>
      </pc:sldChg>
      <pc:sldChg chg="modSp new mod">
        <pc:chgData name="Jacqueline Raynolds" userId="b53b93c8-96a2-4443-aa90-8f9d91f7a347" providerId="ADAL" clId="{8674914E-FA08-439A-826A-1F33B233A073}" dt="2024-01-17T05:11:21.787" v="1613" actId="20577"/>
        <pc:sldMkLst>
          <pc:docMk/>
          <pc:sldMk cId="2698512043" sldId="273"/>
        </pc:sldMkLst>
        <pc:spChg chg="mod">
          <ac:chgData name="Jacqueline Raynolds" userId="b53b93c8-96a2-4443-aa90-8f9d91f7a347" providerId="ADAL" clId="{8674914E-FA08-439A-826A-1F33B233A073}" dt="2024-01-17T05:11:21.787" v="1613" actId="20577"/>
          <ac:spMkLst>
            <pc:docMk/>
            <pc:sldMk cId="2698512043" sldId="273"/>
            <ac:spMk id="2" creationId="{B261486A-A5F4-0E00-DDAF-E5F32A5DBBBE}"/>
          </ac:spMkLst>
        </pc:spChg>
      </pc:sldChg>
    </pc:docChg>
  </pc:docChgLst>
  <pc:docChgLst>
    <pc:chgData name="Guest User" userId="S::urn:spo:anon#200c3acd1ea9f1445958cd2639178b9c8d9cbcfee7bc3861086c81df641f937d::" providerId="AD" clId="Web-{A402285A-240C-3B6F-7F07-A95E325F1843}"/>
    <pc:docChg chg="modSld">
      <pc:chgData name="Guest User" userId="S::urn:spo:anon#200c3acd1ea9f1445958cd2639178b9c8d9cbcfee7bc3861086c81df641f937d::" providerId="AD" clId="Web-{A402285A-240C-3B6F-7F07-A95E325F1843}" dt="2024-01-18T02:16:23.375" v="57"/>
      <pc:docMkLst>
        <pc:docMk/>
      </pc:docMkLst>
      <pc:sldChg chg="addSp delSp modSp mod setBg">
        <pc:chgData name="Guest User" userId="S::urn:spo:anon#200c3acd1ea9f1445958cd2639178b9c8d9cbcfee7bc3861086c81df641f937d::" providerId="AD" clId="Web-{A402285A-240C-3B6F-7F07-A95E325F1843}" dt="2024-01-18T02:16:23.375" v="57"/>
        <pc:sldMkLst>
          <pc:docMk/>
          <pc:sldMk cId="1923948745" sldId="263"/>
        </pc:sldMkLst>
        <pc:spChg chg="mod ord">
          <ac:chgData name="Guest User" userId="S::urn:spo:anon#200c3acd1ea9f1445958cd2639178b9c8d9cbcfee7bc3861086c81df641f937d::" providerId="AD" clId="Web-{A402285A-240C-3B6F-7F07-A95E325F1843}" dt="2024-01-18T02:16:23.375" v="57"/>
          <ac:spMkLst>
            <pc:docMk/>
            <pc:sldMk cId="1923948745" sldId="263"/>
            <ac:spMk id="2" creationId="{0A426B31-69F3-B719-3DF9-98533CAC5FA6}"/>
          </ac:spMkLst>
        </pc:spChg>
        <pc:spChg chg="del">
          <ac:chgData name="Guest User" userId="S::urn:spo:anon#200c3acd1ea9f1445958cd2639178b9c8d9cbcfee7bc3861086c81df641f937d::" providerId="AD" clId="Web-{A402285A-240C-3B6F-7F07-A95E325F1843}" dt="2024-01-18T02:16:14.687" v="52"/>
          <ac:spMkLst>
            <pc:docMk/>
            <pc:sldMk cId="1923948745" sldId="263"/>
            <ac:spMk id="3" creationId="{1BF49832-9A65-E2ED-C329-BD7AB490D220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6:23.375" v="56"/>
          <ac:spMkLst>
            <pc:docMk/>
            <pc:sldMk cId="1923948745" sldId="263"/>
            <ac:spMk id="9" creationId="{37C89E4B-3C9F-44B9-8B86-D9E3D112D8EC}"/>
          </ac:spMkLst>
        </pc:spChg>
        <pc:spChg chg="add">
          <ac:chgData name="Guest User" userId="S::urn:spo:anon#200c3acd1ea9f1445958cd2639178b9c8d9cbcfee7bc3861086c81df641f937d::" providerId="AD" clId="Web-{A402285A-240C-3B6F-7F07-A95E325F1843}" dt="2024-01-18T02:16:23.375" v="57"/>
          <ac:spMkLst>
            <pc:docMk/>
            <pc:sldMk cId="1923948745" sldId="263"/>
            <ac:spMk id="15" creationId="{A4AC5506-6312-4701-8D3C-40187889A947}"/>
          </ac:spMkLst>
        </pc:spChg>
        <pc:picChg chg="add mod ord">
          <ac:chgData name="Guest User" userId="S::urn:spo:anon#200c3acd1ea9f1445958cd2639178b9c8d9cbcfee7bc3861086c81df641f937d::" providerId="AD" clId="Web-{A402285A-240C-3B6F-7F07-A95E325F1843}" dt="2024-01-18T02:16:23.375" v="57"/>
          <ac:picMkLst>
            <pc:docMk/>
            <pc:sldMk cId="1923948745" sldId="263"/>
            <ac:picMk id="4" creationId="{010F15D6-08D6-7910-069A-BF81B1F752FA}"/>
          </ac:picMkLst>
        </pc:picChg>
        <pc:cxnChg chg="add del">
          <ac:chgData name="Guest User" userId="S::urn:spo:anon#200c3acd1ea9f1445958cd2639178b9c8d9cbcfee7bc3861086c81df641f937d::" providerId="AD" clId="Web-{A402285A-240C-3B6F-7F07-A95E325F1843}" dt="2024-01-18T02:16:23.375" v="56"/>
          <ac:cxnSpMkLst>
            <pc:docMk/>
            <pc:sldMk cId="1923948745" sldId="263"/>
            <ac:cxnSpMk id="11" creationId="{AA2EAA10-076F-46BD-8F0F-B9A2FB77A85C}"/>
          </ac:cxnSpMkLst>
        </pc:cxnChg>
        <pc:cxnChg chg="add del">
          <ac:chgData name="Guest User" userId="S::urn:spo:anon#200c3acd1ea9f1445958cd2639178b9c8d9cbcfee7bc3861086c81df641f937d::" providerId="AD" clId="Web-{A402285A-240C-3B6F-7F07-A95E325F1843}" dt="2024-01-18T02:16:23.375" v="56"/>
          <ac:cxnSpMkLst>
            <pc:docMk/>
            <pc:sldMk cId="1923948745" sldId="263"/>
            <ac:cxnSpMk id="13" creationId="{D891E407-403B-4764-86C9-33A56D3BCAA3}"/>
          </ac:cxnSpMkLst>
        </pc:cxnChg>
      </pc:sldChg>
      <pc:sldChg chg="addSp delSp modSp mod setBg">
        <pc:chgData name="Guest User" userId="S::urn:spo:anon#200c3acd1ea9f1445958cd2639178b9c8d9cbcfee7bc3861086c81df641f937d::" providerId="AD" clId="Web-{A402285A-240C-3B6F-7F07-A95E325F1843}" dt="2024-01-18T02:14:31.152" v="34"/>
        <pc:sldMkLst>
          <pc:docMk/>
          <pc:sldMk cId="946191000" sldId="264"/>
        </pc:sldMkLst>
        <pc:spChg chg="mod">
          <ac:chgData name="Guest User" userId="S::urn:spo:anon#200c3acd1ea9f1445958cd2639178b9c8d9cbcfee7bc3861086c81df641f937d::" providerId="AD" clId="Web-{A402285A-240C-3B6F-7F07-A95E325F1843}" dt="2024-01-18T02:14:31.152" v="34"/>
          <ac:spMkLst>
            <pc:docMk/>
            <pc:sldMk cId="946191000" sldId="264"/>
            <ac:spMk id="2" creationId="{4568ACD4-5B3D-B30B-A934-3B94D07D0D02}"/>
          </ac:spMkLst>
        </pc:spChg>
        <pc:spChg chg="mod">
          <ac:chgData name="Guest User" userId="S::urn:spo:anon#200c3acd1ea9f1445958cd2639178b9c8d9cbcfee7bc3861086c81df641f937d::" providerId="AD" clId="Web-{A402285A-240C-3B6F-7F07-A95E325F1843}" dt="2024-01-18T02:14:31.152" v="34"/>
          <ac:spMkLst>
            <pc:docMk/>
            <pc:sldMk cId="946191000" sldId="264"/>
            <ac:spMk id="3" creationId="{F32327BB-2862-2B15-A847-BFCEC025501C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4:21.933" v="27"/>
          <ac:spMkLst>
            <pc:docMk/>
            <pc:sldMk cId="946191000" sldId="264"/>
            <ac:spMk id="6" creationId="{F13C74B1-5B17-4795-BED0-7140497B445A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4:21.933" v="27"/>
          <ac:spMkLst>
            <pc:docMk/>
            <pc:sldMk cId="946191000" sldId="264"/>
            <ac:spMk id="7" creationId="{D4974D33-8DC5-464E-8C6D-BE58F0669C17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2:31.679" v="7"/>
          <ac:spMkLst>
            <pc:docMk/>
            <pc:sldMk cId="946191000" sldId="264"/>
            <ac:spMk id="8" creationId="{09588DA8-065E-4F6F-8EFD-43104AB2E0CF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1:25.661" v="3"/>
          <ac:spMkLst>
            <pc:docMk/>
            <pc:sldMk cId="946191000" sldId="264"/>
            <ac:spMk id="9" creationId="{9F7D5CDA-D291-4307-BF55-1381FED29634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2:31.679" v="7"/>
          <ac:spMkLst>
            <pc:docMk/>
            <pc:sldMk cId="946191000" sldId="264"/>
            <ac:spMk id="10" creationId="{C4285719-470E-454C-AF62-8323075F1F5B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1:25.661" v="3"/>
          <ac:spMkLst>
            <pc:docMk/>
            <pc:sldMk cId="946191000" sldId="264"/>
            <ac:spMk id="11" creationId="{59B296B9-C5A5-4E4F-9B60-C907B5F1466C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2:31.679" v="7"/>
          <ac:spMkLst>
            <pc:docMk/>
            <pc:sldMk cId="946191000" sldId="264"/>
            <ac:spMk id="12" creationId="{CD9FE4EF-C4D8-49A0-B2FF-81D8DB7D8A24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1:25.661" v="3"/>
          <ac:spMkLst>
            <pc:docMk/>
            <pc:sldMk cId="946191000" sldId="264"/>
            <ac:spMk id="13" creationId="{D0300FD3-5AF1-6305-15FA-9078072672E2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2:31.679" v="7"/>
          <ac:spMkLst>
            <pc:docMk/>
            <pc:sldMk cId="946191000" sldId="264"/>
            <ac:spMk id="14" creationId="{4300840D-0A0B-4512-BACA-B439D5B9C57C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1:39.255" v="5"/>
          <ac:spMkLst>
            <pc:docMk/>
            <pc:sldMk cId="946191000" sldId="264"/>
            <ac:spMk id="15" creationId="{04C21BAE-6866-4C7A-A7EC-C1B2E572D5BE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1:39.255" v="5"/>
          <ac:spMkLst>
            <pc:docMk/>
            <pc:sldMk cId="946191000" sldId="264"/>
            <ac:spMk id="17" creationId="{7E7D0C94-08B4-48AE-8813-CC4D60294F42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1:39.255" v="5"/>
          <ac:spMkLst>
            <pc:docMk/>
            <pc:sldMk cId="946191000" sldId="264"/>
            <ac:spMk id="18" creationId="{F0C518C2-0AA4-470C-87B9-9CBF428FBA25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4:25.308" v="29"/>
          <ac:spMkLst>
            <pc:docMk/>
            <pc:sldMk cId="946191000" sldId="264"/>
            <ac:spMk id="19" creationId="{743AA782-23D1-4521-8CAD-47662984AA08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2:31.679" v="7"/>
          <ac:spMkLst>
            <pc:docMk/>
            <pc:sldMk cId="946191000" sldId="264"/>
            <ac:spMk id="20" creationId="{8D71EDA1-87BF-4D5D-AB79-F346FD19278A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2:31.679" v="7"/>
          <ac:spMkLst>
            <pc:docMk/>
            <pc:sldMk cId="946191000" sldId="264"/>
            <ac:spMk id="21" creationId="{D2B78728-A580-49A7-84F9-6EF6F583ADE0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2:31.679" v="7"/>
          <ac:spMkLst>
            <pc:docMk/>
            <pc:sldMk cId="946191000" sldId="264"/>
            <ac:spMk id="22" creationId="{38FAA1A1-D861-433F-88FA-1E9D6FD31D11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4:25.308" v="29"/>
          <ac:spMkLst>
            <pc:docMk/>
            <pc:sldMk cId="946191000" sldId="264"/>
            <ac:spMk id="23" creationId="{71877DBC-BB60-40F0-AC93-2ACDBAAE60CE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4:28.433" v="31"/>
          <ac:spMkLst>
            <pc:docMk/>
            <pc:sldMk cId="946191000" sldId="264"/>
            <ac:spMk id="25" creationId="{04812C46-200A-4DEB-A05E-3ED6C68C2387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4:28.433" v="31"/>
          <ac:spMkLst>
            <pc:docMk/>
            <pc:sldMk cId="946191000" sldId="264"/>
            <ac:spMk id="26" creationId="{D1EA859B-E555-4109-94F3-6700E046E008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4:31.152" v="33"/>
          <ac:spMkLst>
            <pc:docMk/>
            <pc:sldMk cId="946191000" sldId="264"/>
            <ac:spMk id="28" creationId="{058A14AF-9FB5-4CC7-BA35-E8E85D3EDF0E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4:31.152" v="33"/>
          <ac:spMkLst>
            <pc:docMk/>
            <pc:sldMk cId="946191000" sldId="264"/>
            <ac:spMk id="29" creationId="{3A9A4357-BD1D-4622-A4FE-766E6AB8DE84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4:31.152" v="33"/>
          <ac:spMkLst>
            <pc:docMk/>
            <pc:sldMk cId="946191000" sldId="264"/>
            <ac:spMk id="30" creationId="{E659831F-0D9A-4C63-9EBB-8435B85A440F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4:31.152" v="33"/>
          <ac:spMkLst>
            <pc:docMk/>
            <pc:sldMk cId="946191000" sldId="264"/>
            <ac:spMk id="31" creationId="{E6995CE5-F890-4ABA-82A2-26507CE8D2A3}"/>
          </ac:spMkLst>
        </pc:spChg>
        <pc:spChg chg="add">
          <ac:chgData name="Guest User" userId="S::urn:spo:anon#200c3acd1ea9f1445958cd2639178b9c8d9cbcfee7bc3861086c81df641f937d::" providerId="AD" clId="Web-{A402285A-240C-3B6F-7F07-A95E325F1843}" dt="2024-01-18T02:14:31.152" v="34"/>
          <ac:spMkLst>
            <pc:docMk/>
            <pc:sldMk cId="946191000" sldId="264"/>
            <ac:spMk id="33" creationId="{2B97F24A-32CE-4C1C-A50D-3016B394DCFB}"/>
          </ac:spMkLst>
        </pc:spChg>
        <pc:spChg chg="add">
          <ac:chgData name="Guest User" userId="S::urn:spo:anon#200c3acd1ea9f1445958cd2639178b9c8d9cbcfee7bc3861086c81df641f937d::" providerId="AD" clId="Web-{A402285A-240C-3B6F-7F07-A95E325F1843}" dt="2024-01-18T02:14:31.152" v="34"/>
          <ac:spMkLst>
            <pc:docMk/>
            <pc:sldMk cId="946191000" sldId="264"/>
            <ac:spMk id="34" creationId="{6357EC4F-235E-4222-A36F-C7878ACE37F2}"/>
          </ac:spMkLst>
        </pc:spChg>
        <pc:picChg chg="add mod ord">
          <ac:chgData name="Guest User" userId="S::urn:spo:anon#200c3acd1ea9f1445958cd2639178b9c8d9cbcfee7bc3861086c81df641f937d::" providerId="AD" clId="Web-{A402285A-240C-3B6F-7F07-A95E325F1843}" dt="2024-01-18T02:14:31.152" v="34"/>
          <ac:picMkLst>
            <pc:docMk/>
            <pc:sldMk cId="946191000" sldId="264"/>
            <ac:picMk id="4" creationId="{71144381-1042-5FBA-DDC8-8AB6D8F047C3}"/>
          </ac:picMkLst>
        </pc:picChg>
        <pc:picChg chg="add del">
          <ac:chgData name="Guest User" userId="S::urn:spo:anon#200c3acd1ea9f1445958cd2639178b9c8d9cbcfee7bc3861086c81df641f937d::" providerId="AD" clId="Web-{A402285A-240C-3B6F-7F07-A95E325F1843}" dt="2024-01-18T02:11:25.661" v="3"/>
          <ac:picMkLst>
            <pc:docMk/>
            <pc:sldMk cId="946191000" sldId="264"/>
            <ac:picMk id="5" creationId="{4B5E5F4C-45BB-D203-5212-5F453FC3AEEA}"/>
          </ac:picMkLst>
        </pc:picChg>
        <pc:picChg chg="add del">
          <ac:chgData name="Guest User" userId="S::urn:spo:anon#200c3acd1ea9f1445958cd2639178b9c8d9cbcfee7bc3861086c81df641f937d::" providerId="AD" clId="Web-{A402285A-240C-3B6F-7F07-A95E325F1843}" dt="2024-01-18T02:11:39.255" v="5"/>
          <ac:picMkLst>
            <pc:docMk/>
            <pc:sldMk cId="946191000" sldId="264"/>
            <ac:picMk id="16" creationId="{4F78DE6A-5816-3B6F-A5D2-02E7E5F1CEDE}"/>
          </ac:picMkLst>
        </pc:picChg>
      </pc:sldChg>
      <pc:sldChg chg="modSp">
        <pc:chgData name="Guest User" userId="S::urn:spo:anon#200c3acd1ea9f1445958cd2639178b9c8d9cbcfee7bc3861086c81df641f937d::" providerId="AD" clId="Web-{A402285A-240C-3B6F-7F07-A95E325F1843}" dt="2024-01-18T02:09:04.031" v="0" actId="20577"/>
        <pc:sldMkLst>
          <pc:docMk/>
          <pc:sldMk cId="3797657423" sldId="270"/>
        </pc:sldMkLst>
        <pc:spChg chg="mod">
          <ac:chgData name="Guest User" userId="S::urn:spo:anon#200c3acd1ea9f1445958cd2639178b9c8d9cbcfee7bc3861086c81df641f937d::" providerId="AD" clId="Web-{A402285A-240C-3B6F-7F07-A95E325F1843}" dt="2024-01-18T02:09:04.031" v="0" actId="20577"/>
          <ac:spMkLst>
            <pc:docMk/>
            <pc:sldMk cId="3797657423" sldId="270"/>
            <ac:spMk id="3" creationId="{AA2803C6-470C-0956-5379-6E9AEA2139C1}"/>
          </ac:spMkLst>
        </pc:spChg>
      </pc:sldChg>
      <pc:sldChg chg="addSp delSp modSp mod setBg">
        <pc:chgData name="Guest User" userId="S::urn:spo:anon#200c3acd1ea9f1445958cd2639178b9c8d9cbcfee7bc3861086c81df641f937d::" providerId="AD" clId="Web-{A402285A-240C-3B6F-7F07-A95E325F1843}" dt="2024-01-18T02:15:53.858" v="51"/>
        <pc:sldMkLst>
          <pc:docMk/>
          <pc:sldMk cId="1253617834" sldId="271"/>
        </pc:sldMkLst>
        <pc:spChg chg="mod">
          <ac:chgData name="Guest User" userId="S::urn:spo:anon#200c3acd1ea9f1445958cd2639178b9c8d9cbcfee7bc3861086c81df641f937d::" providerId="AD" clId="Web-{A402285A-240C-3B6F-7F07-A95E325F1843}" dt="2024-01-18T02:15:53.858" v="51"/>
          <ac:spMkLst>
            <pc:docMk/>
            <pc:sldMk cId="1253617834" sldId="271"/>
            <ac:spMk id="2" creationId="{EFFD07F1-7644-72B9-A5F1-42FDFDF8FEF6}"/>
          </ac:spMkLst>
        </pc:spChg>
        <pc:spChg chg="del">
          <ac:chgData name="Guest User" userId="S::urn:spo:anon#200c3acd1ea9f1445958cd2639178b9c8d9cbcfee7bc3861086c81df641f937d::" providerId="AD" clId="Web-{A402285A-240C-3B6F-7F07-A95E325F1843}" dt="2024-01-18T02:15:19.951" v="35"/>
          <ac:spMkLst>
            <pc:docMk/>
            <pc:sldMk cId="1253617834" sldId="271"/>
            <ac:spMk id="3" creationId="{CCBFEF65-2F05-D50B-4CD8-2D566111CDD3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5:46.717" v="44"/>
          <ac:spMkLst>
            <pc:docMk/>
            <pc:sldMk cId="1253617834" sldId="271"/>
            <ac:spMk id="8" creationId="{76E746F6-BCEB-EC59-D2F9-1E609808429C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5:44.374" v="42"/>
          <ac:spMkLst>
            <pc:docMk/>
            <pc:sldMk cId="1253617834" sldId="271"/>
            <ac:spMk id="9" creationId="{D12DDE76-C203-4047-9998-63900085B5E8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5:46.717" v="44"/>
          <ac:spMkLst>
            <pc:docMk/>
            <pc:sldMk cId="1253617834" sldId="271"/>
            <ac:spMk id="11" creationId="{2EB492CD-616E-47F8-933B-5E2D952A0593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5:46.717" v="44"/>
          <ac:spMkLst>
            <pc:docMk/>
            <pc:sldMk cId="1253617834" sldId="271"/>
            <ac:spMk id="13" creationId="{59383CF9-23B5-4335-9B21-1791C4CF1C75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5:46.717" v="44"/>
          <ac:spMkLst>
            <pc:docMk/>
            <pc:sldMk cId="1253617834" sldId="271"/>
            <ac:spMk id="15" creationId="{0007FE00-9498-4706-B255-6437B0252C02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5:49.030" v="46"/>
          <ac:spMkLst>
            <pc:docMk/>
            <pc:sldMk cId="1253617834" sldId="271"/>
            <ac:spMk id="17" creationId="{41306B2B-2A53-0CED-A18E-670010DCD17A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5:51.421" v="48"/>
          <ac:spMkLst>
            <pc:docMk/>
            <pc:sldMk cId="1253617834" sldId="271"/>
            <ac:spMk id="21" creationId="{058A14AF-9FB5-4CC7-BA35-E8E85D3EDF0E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5:51.421" v="48"/>
          <ac:spMkLst>
            <pc:docMk/>
            <pc:sldMk cId="1253617834" sldId="271"/>
            <ac:spMk id="22" creationId="{3A9A4357-BD1D-4622-A4FE-766E6AB8DE84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5:51.421" v="48"/>
          <ac:spMkLst>
            <pc:docMk/>
            <pc:sldMk cId="1253617834" sldId="271"/>
            <ac:spMk id="23" creationId="{E659831F-0D9A-4C63-9EBB-8435B85A440F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5:51.421" v="48"/>
          <ac:spMkLst>
            <pc:docMk/>
            <pc:sldMk cId="1253617834" sldId="271"/>
            <ac:spMk id="24" creationId="{1594B3D3-92A6-7FDE-0289-F377C556B246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5:51.421" v="48"/>
          <ac:spMkLst>
            <pc:docMk/>
            <pc:sldMk cId="1253617834" sldId="271"/>
            <ac:spMk id="25" creationId="{E6995CE5-F890-4ABA-82A2-26507CE8D2A3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5:53.858" v="50"/>
          <ac:spMkLst>
            <pc:docMk/>
            <pc:sldMk cId="1253617834" sldId="271"/>
            <ac:spMk id="27" creationId="{2B97F24A-32CE-4C1C-A50D-3016B394DCFB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5:53.858" v="50"/>
          <ac:spMkLst>
            <pc:docMk/>
            <pc:sldMk cId="1253617834" sldId="271"/>
            <ac:spMk id="28" creationId="{CD8B4F24-440B-49E9-B85D-733523DC064B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5:53.858" v="50"/>
          <ac:spMkLst>
            <pc:docMk/>
            <pc:sldMk cId="1253617834" sldId="271"/>
            <ac:spMk id="29" creationId="{3BA3E714-BD1D-58A1-FD5B-46294D7A6FD5}"/>
          </ac:spMkLst>
        </pc:spChg>
        <pc:spChg chg="add">
          <ac:chgData name="Guest User" userId="S::urn:spo:anon#200c3acd1ea9f1445958cd2639178b9c8d9cbcfee7bc3861086c81df641f937d::" providerId="AD" clId="Web-{A402285A-240C-3B6F-7F07-A95E325F1843}" dt="2024-01-18T02:15:53.858" v="51"/>
          <ac:spMkLst>
            <pc:docMk/>
            <pc:sldMk cId="1253617834" sldId="271"/>
            <ac:spMk id="31" creationId="{D12DDE76-C203-4047-9998-63900085B5E8}"/>
          </ac:spMkLst>
        </pc:spChg>
        <pc:grpChg chg="add del">
          <ac:chgData name="Guest User" userId="S::urn:spo:anon#200c3acd1ea9f1445958cd2639178b9c8d9cbcfee7bc3861086c81df641f937d::" providerId="AD" clId="Web-{A402285A-240C-3B6F-7F07-A95E325F1843}" dt="2024-01-18T02:15:49.030" v="46"/>
          <ac:grpSpMkLst>
            <pc:docMk/>
            <pc:sldMk cId="1253617834" sldId="271"/>
            <ac:grpSpMk id="18" creationId="{6258F736-B256-8039-9DC6-F4E49A5C5AD5}"/>
          </ac:grpSpMkLst>
        </pc:grpChg>
        <pc:picChg chg="add mod ord">
          <ac:chgData name="Guest User" userId="S::urn:spo:anon#200c3acd1ea9f1445958cd2639178b9c8d9cbcfee7bc3861086c81df641f937d::" providerId="AD" clId="Web-{A402285A-240C-3B6F-7F07-A95E325F1843}" dt="2024-01-18T02:15:53.858" v="51"/>
          <ac:picMkLst>
            <pc:docMk/>
            <pc:sldMk cId="1253617834" sldId="271"/>
            <ac:picMk id="4" creationId="{103B36DD-F022-A394-986B-D3D8A2EDD337}"/>
          </ac:picMkLst>
        </pc:picChg>
      </pc:sldChg>
      <pc:sldChg chg="addSp delSp modSp mod setBg">
        <pc:chgData name="Guest User" userId="S::urn:spo:anon#200c3acd1ea9f1445958cd2639178b9c8d9cbcfee7bc3861086c81df641f937d::" providerId="AD" clId="Web-{A402285A-240C-3B6F-7F07-A95E325F1843}" dt="2024-01-18T02:13:19.103" v="23"/>
        <pc:sldMkLst>
          <pc:docMk/>
          <pc:sldMk cId="2698512043" sldId="273"/>
        </pc:sldMkLst>
        <pc:spChg chg="mod">
          <ac:chgData name="Guest User" userId="S::urn:spo:anon#200c3acd1ea9f1445958cd2639178b9c8d9cbcfee7bc3861086c81df641f937d::" providerId="AD" clId="Web-{A402285A-240C-3B6F-7F07-A95E325F1843}" dt="2024-01-18T02:13:19.103" v="23"/>
          <ac:spMkLst>
            <pc:docMk/>
            <pc:sldMk cId="2698512043" sldId="273"/>
            <ac:spMk id="2" creationId="{B261486A-A5F4-0E00-DDAF-E5F32A5DBBBE}"/>
          </ac:spMkLst>
        </pc:spChg>
        <pc:spChg chg="mod">
          <ac:chgData name="Guest User" userId="S::urn:spo:anon#200c3acd1ea9f1445958cd2639178b9c8d9cbcfee7bc3861086c81df641f937d::" providerId="AD" clId="Web-{A402285A-240C-3B6F-7F07-A95E325F1843}" dt="2024-01-18T02:13:19.103" v="23"/>
          <ac:spMkLst>
            <pc:docMk/>
            <pc:sldMk cId="2698512043" sldId="273"/>
            <ac:spMk id="3" creationId="{30C885EE-BEBA-23A1-A38D-834092A0D281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2:57.899" v="12"/>
          <ac:spMkLst>
            <pc:docMk/>
            <pc:sldMk cId="2698512043" sldId="273"/>
            <ac:spMk id="8" creationId="{907EF6B7-1338-4443-8C46-6A318D952DFD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3:16.071" v="20"/>
          <ac:spMkLst>
            <pc:docMk/>
            <pc:sldMk cId="2698512043" sldId="273"/>
            <ac:spMk id="9" creationId="{C0763A76-9F1C-4FC5-82B7-DD475DA461B2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2:57.899" v="12"/>
          <ac:spMkLst>
            <pc:docMk/>
            <pc:sldMk cId="2698512043" sldId="273"/>
            <ac:spMk id="10" creationId="{DAAE4CDD-124C-4DCF-9584-B6033B545DD5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3:16.071" v="20"/>
          <ac:spMkLst>
            <pc:docMk/>
            <pc:sldMk cId="2698512043" sldId="273"/>
            <ac:spMk id="11" creationId="{E81BF4F6-F2CF-4984-9D14-D6966D92F99F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2:57.899" v="12"/>
          <ac:spMkLst>
            <pc:docMk/>
            <pc:sldMk cId="2698512043" sldId="273"/>
            <ac:spMk id="12" creationId="{081E4A58-353D-44AE-B2FC-2A74E2E400F7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3:03.399" v="14"/>
          <ac:spMkLst>
            <pc:docMk/>
            <pc:sldMk cId="2698512043" sldId="273"/>
            <ac:spMk id="17" creationId="{18873D23-2DCF-4B31-A009-95721C06E8E1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3:03.399" v="14"/>
          <ac:spMkLst>
            <pc:docMk/>
            <pc:sldMk cId="2698512043" sldId="273"/>
            <ac:spMk id="18" creationId="{C13EF075-D4EF-4929-ADBC-91B27DA19955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3:05.821" v="16"/>
          <ac:spMkLst>
            <pc:docMk/>
            <pc:sldMk cId="2698512043" sldId="273"/>
            <ac:spMk id="21" creationId="{EDDBB197-D710-4A4F-A9CA-FD2177498BE8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3:05.821" v="16"/>
          <ac:spMkLst>
            <pc:docMk/>
            <pc:sldMk cId="2698512043" sldId="273"/>
            <ac:spMk id="22" creationId="{975D1CFA-2CDB-4B64-BD9F-85744E8DA12F}"/>
          </ac:spMkLst>
        </pc:spChg>
        <pc:spChg chg="add">
          <ac:chgData name="Guest User" userId="S::urn:spo:anon#200c3acd1ea9f1445958cd2639178b9c8d9cbcfee7bc3861086c81df641f937d::" providerId="AD" clId="Web-{A402285A-240C-3B6F-7F07-A95E325F1843}" dt="2024-01-18T02:13:19.103" v="23"/>
          <ac:spMkLst>
            <pc:docMk/>
            <pc:sldMk cId="2698512043" sldId="273"/>
            <ac:spMk id="23" creationId="{9F7D5CDA-D291-4307-BF55-1381FED29634}"/>
          </ac:spMkLst>
        </pc:spChg>
        <pc:spChg chg="add">
          <ac:chgData name="Guest User" userId="S::urn:spo:anon#200c3acd1ea9f1445958cd2639178b9c8d9cbcfee7bc3861086c81df641f937d::" providerId="AD" clId="Web-{A402285A-240C-3B6F-7F07-A95E325F1843}" dt="2024-01-18T02:13:19.103" v="23"/>
          <ac:spMkLst>
            <pc:docMk/>
            <pc:sldMk cId="2698512043" sldId="273"/>
            <ac:spMk id="25" creationId="{59B296B9-C5A5-4E4F-9B60-C907B5F1466C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3:13.353" v="18"/>
          <ac:spMkLst>
            <pc:docMk/>
            <pc:sldMk cId="2698512043" sldId="273"/>
            <ac:spMk id="26" creationId="{245A9F99-D9B1-4094-A2E2-B90AC1DB7B9C}"/>
          </ac:spMkLst>
        </pc:spChg>
        <pc:spChg chg="add del">
          <ac:chgData name="Guest User" userId="S::urn:spo:anon#200c3acd1ea9f1445958cd2639178b9c8d9cbcfee7bc3861086c81df641f937d::" providerId="AD" clId="Web-{A402285A-240C-3B6F-7F07-A95E325F1843}" dt="2024-01-18T02:13:13.353" v="18"/>
          <ac:spMkLst>
            <pc:docMk/>
            <pc:sldMk cId="2698512043" sldId="273"/>
            <ac:spMk id="27" creationId="{B7FAF607-473A-4A43-A23D-BBFF5C4117BB}"/>
          </ac:spMkLst>
        </pc:spChg>
        <pc:spChg chg="add">
          <ac:chgData name="Guest User" userId="S::urn:spo:anon#200c3acd1ea9f1445958cd2639178b9c8d9cbcfee7bc3861086c81df641f937d::" providerId="AD" clId="Web-{A402285A-240C-3B6F-7F07-A95E325F1843}" dt="2024-01-18T02:13:19.103" v="23"/>
          <ac:spMkLst>
            <pc:docMk/>
            <pc:sldMk cId="2698512043" sldId="273"/>
            <ac:spMk id="30" creationId="{D0300FD3-5AF1-6305-15FA-9078072672E2}"/>
          </ac:spMkLst>
        </pc:spChg>
        <pc:grpChg chg="add del">
          <ac:chgData name="Guest User" userId="S::urn:spo:anon#200c3acd1ea9f1445958cd2639178b9c8d9cbcfee7bc3861086c81df641f937d::" providerId="AD" clId="Web-{A402285A-240C-3B6F-7F07-A95E325F1843}" dt="2024-01-18T02:13:05.821" v="16"/>
          <ac:grpSpMkLst>
            <pc:docMk/>
            <pc:sldMk cId="2698512043" sldId="273"/>
            <ac:grpSpMk id="14" creationId="{25EE5136-01F1-466C-962D-BA9B4C6757AA}"/>
          </ac:grpSpMkLst>
        </pc:grpChg>
        <pc:grpChg chg="add del">
          <ac:chgData name="Guest User" userId="S::urn:spo:anon#200c3acd1ea9f1445958cd2639178b9c8d9cbcfee7bc3861086c81df641f937d::" providerId="AD" clId="Web-{A402285A-240C-3B6F-7F07-A95E325F1843}" dt="2024-01-18T02:13:19.087" v="22"/>
          <ac:grpSpMkLst>
            <pc:docMk/>
            <pc:sldMk cId="2698512043" sldId="273"/>
            <ac:grpSpMk id="15" creationId="{8CE57D37-C2D0-066B-1AE3-6F4244344F27}"/>
          </ac:grpSpMkLst>
        </pc:grpChg>
        <pc:grpChg chg="add del">
          <ac:chgData name="Guest User" userId="S::urn:spo:anon#200c3acd1ea9f1445958cd2639178b9c8d9cbcfee7bc3861086c81df641f937d::" providerId="AD" clId="Web-{A402285A-240C-3B6F-7F07-A95E325F1843}" dt="2024-01-18T02:13:03.399" v="14"/>
          <ac:grpSpMkLst>
            <pc:docMk/>
            <pc:sldMk cId="2698512043" sldId="273"/>
            <ac:grpSpMk id="19" creationId="{DAA26DFA-AAB2-4973-9C17-16D587C7B198}"/>
          </ac:grpSpMkLst>
        </pc:grpChg>
        <pc:grpChg chg="add del">
          <ac:chgData name="Guest User" userId="S::urn:spo:anon#200c3acd1ea9f1445958cd2639178b9c8d9cbcfee7bc3861086c81df641f937d::" providerId="AD" clId="Web-{A402285A-240C-3B6F-7F07-A95E325F1843}" dt="2024-01-18T02:13:13.353" v="18"/>
          <ac:grpSpMkLst>
            <pc:docMk/>
            <pc:sldMk cId="2698512043" sldId="273"/>
            <ac:grpSpMk id="29" creationId="{C5F6476F-D303-44D3-B30F-1BA348F0F64A}"/>
          </ac:grpSpMkLst>
        </pc:grpChg>
        <pc:picChg chg="add del">
          <ac:chgData name="Guest User" userId="S::urn:spo:anon#200c3acd1ea9f1445958cd2639178b9c8d9cbcfee7bc3861086c81df641f937d::" providerId="AD" clId="Web-{A402285A-240C-3B6F-7F07-A95E325F1843}" dt="2024-01-18T02:13:16.071" v="20"/>
          <ac:picMkLst>
            <pc:docMk/>
            <pc:sldMk cId="2698512043" sldId="273"/>
            <ac:picMk id="5" creationId="{978F279E-9FB9-2D0F-863B-34579CB22771}"/>
          </ac:picMkLst>
        </pc:picChg>
        <pc:picChg chg="add del">
          <ac:chgData name="Guest User" userId="S::urn:spo:anon#200c3acd1ea9f1445958cd2639178b9c8d9cbcfee7bc3861086c81df641f937d::" providerId="AD" clId="Web-{A402285A-240C-3B6F-7F07-A95E325F1843}" dt="2024-01-18T02:13:05.821" v="16"/>
          <ac:picMkLst>
            <pc:docMk/>
            <pc:sldMk cId="2698512043" sldId="273"/>
            <ac:picMk id="7" creationId="{61CA3623-C4D3-17EA-D57C-7DFD8323F7E8}"/>
          </ac:picMkLst>
        </pc:picChg>
        <pc:picChg chg="add del">
          <ac:chgData name="Guest User" userId="S::urn:spo:anon#200c3acd1ea9f1445958cd2639178b9c8d9cbcfee7bc3861086c81df641f937d::" providerId="AD" clId="Web-{A402285A-240C-3B6F-7F07-A95E325F1843}" dt="2024-01-18T02:13:19.087" v="22"/>
          <ac:picMkLst>
            <pc:docMk/>
            <pc:sldMk cId="2698512043" sldId="273"/>
            <ac:picMk id="13" creationId="{3606F2CF-D7D7-D42B-F83A-81F0CA2CD431}"/>
          </ac:picMkLst>
        </pc:picChg>
        <pc:picChg chg="add">
          <ac:chgData name="Guest User" userId="S::urn:spo:anon#200c3acd1ea9f1445958cd2639178b9c8d9cbcfee7bc3861086c81df641f937d::" providerId="AD" clId="Web-{A402285A-240C-3B6F-7F07-A95E325F1843}" dt="2024-01-18T02:13:19.103" v="23"/>
          <ac:picMkLst>
            <pc:docMk/>
            <pc:sldMk cId="2698512043" sldId="273"/>
            <ac:picMk id="24" creationId="{984A54E5-41BB-4B2C-1CB6-62A9D4108709}"/>
          </ac:picMkLst>
        </pc:picChg>
        <pc:picChg chg="add del">
          <ac:chgData name="Guest User" userId="S::urn:spo:anon#200c3acd1ea9f1445958cd2639178b9c8d9cbcfee7bc3861086c81df641f937d::" providerId="AD" clId="Web-{A402285A-240C-3B6F-7F07-A95E325F1843}" dt="2024-01-18T02:13:13.353" v="18"/>
          <ac:picMkLst>
            <pc:docMk/>
            <pc:sldMk cId="2698512043" sldId="273"/>
            <ac:picMk id="28" creationId="{46BB451F-E7F5-F75F-18D2-093DA14D1F1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60F310-B6EB-478D-923A-8FF6CB6A1C17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40E859-14A0-4D16-915F-F3D7DE74D493}">
      <dgm:prSet/>
      <dgm:spPr/>
      <dgm:t>
        <a:bodyPr/>
        <a:lstStyle/>
        <a:p>
          <a:pPr>
            <a:defRPr b="1"/>
          </a:pPr>
          <a:r>
            <a:rPr lang="en-US" b="0" i="0"/>
            <a:t>Divided task:</a:t>
          </a:r>
          <a:endParaRPr lang="en-US"/>
        </a:p>
      </dgm:t>
    </dgm:pt>
    <dgm:pt modelId="{ED1E536E-C410-44E2-8702-EA3F6AFEC6C4}" type="parTrans" cxnId="{E853991C-50BF-4321-B9EC-6B421CB23A37}">
      <dgm:prSet/>
      <dgm:spPr/>
      <dgm:t>
        <a:bodyPr/>
        <a:lstStyle/>
        <a:p>
          <a:endParaRPr lang="en-US"/>
        </a:p>
      </dgm:t>
    </dgm:pt>
    <dgm:pt modelId="{FAE40418-F0C5-4FC4-83DF-34BF53DB19AE}" type="sibTrans" cxnId="{E853991C-50BF-4321-B9EC-6B421CB23A37}">
      <dgm:prSet/>
      <dgm:spPr/>
      <dgm:t>
        <a:bodyPr/>
        <a:lstStyle/>
        <a:p>
          <a:endParaRPr lang="en-US"/>
        </a:p>
      </dgm:t>
    </dgm:pt>
    <dgm:pt modelId="{0AFF67FC-6DF7-4D53-AE22-A034E0F3AB98}">
      <dgm:prSet/>
      <dgm:spPr/>
      <dgm:t>
        <a:bodyPr/>
        <a:lstStyle/>
        <a:p>
          <a:r>
            <a:rPr lang="en-US" b="0" i="0"/>
            <a:t>Data</a:t>
          </a:r>
          <a:r>
            <a:rPr lang="en-US" b="0" i="0" baseline="0"/>
            <a:t> analysis of inflation indicators</a:t>
          </a:r>
          <a:endParaRPr lang="en-US"/>
        </a:p>
      </dgm:t>
    </dgm:pt>
    <dgm:pt modelId="{8E0ED180-3FB7-4F09-BFBA-8B4AE79F5371}" type="parTrans" cxnId="{C37CC2C6-DD20-4DD9-BE44-50C0684F2C42}">
      <dgm:prSet/>
      <dgm:spPr/>
      <dgm:t>
        <a:bodyPr/>
        <a:lstStyle/>
        <a:p>
          <a:endParaRPr lang="en-US"/>
        </a:p>
      </dgm:t>
    </dgm:pt>
    <dgm:pt modelId="{CD2A7064-09A0-46DF-BDA1-BAB12A909F7F}" type="sibTrans" cxnId="{C37CC2C6-DD20-4DD9-BE44-50C0684F2C42}">
      <dgm:prSet/>
      <dgm:spPr/>
      <dgm:t>
        <a:bodyPr/>
        <a:lstStyle/>
        <a:p>
          <a:endParaRPr lang="en-US"/>
        </a:p>
      </dgm:t>
    </dgm:pt>
    <dgm:pt modelId="{8BD67E51-D2F5-4685-82DA-AF44FA4FDC3F}">
      <dgm:prSet/>
      <dgm:spPr/>
      <dgm:t>
        <a:bodyPr/>
        <a:lstStyle/>
        <a:p>
          <a:r>
            <a:rPr lang="en-US" b="0" i="0" baseline="0"/>
            <a:t>Analysis of stock data</a:t>
          </a:r>
          <a:endParaRPr lang="en-US"/>
        </a:p>
      </dgm:t>
    </dgm:pt>
    <dgm:pt modelId="{C665E52E-68BC-4719-9E17-8CBD3F43D9CC}" type="parTrans" cxnId="{0E85D74C-7B9E-4D83-8599-3206ECB2A746}">
      <dgm:prSet/>
      <dgm:spPr/>
      <dgm:t>
        <a:bodyPr/>
        <a:lstStyle/>
        <a:p>
          <a:endParaRPr lang="en-US"/>
        </a:p>
      </dgm:t>
    </dgm:pt>
    <dgm:pt modelId="{866449E6-0630-4082-96BC-CE4A58ED0F65}" type="sibTrans" cxnId="{0E85D74C-7B9E-4D83-8599-3206ECB2A746}">
      <dgm:prSet/>
      <dgm:spPr/>
      <dgm:t>
        <a:bodyPr/>
        <a:lstStyle/>
        <a:p>
          <a:endParaRPr lang="en-US"/>
        </a:p>
      </dgm:t>
    </dgm:pt>
    <dgm:pt modelId="{2DF6CC99-3741-497E-9FFA-D7ABA538667A}">
      <dgm:prSet/>
      <dgm:spPr/>
      <dgm:t>
        <a:bodyPr/>
        <a:lstStyle/>
        <a:p>
          <a:pPr>
            <a:defRPr b="1"/>
          </a:pPr>
          <a:r>
            <a:rPr lang="en-US" b="0" i="0"/>
            <a:t>Github:</a:t>
          </a:r>
          <a:endParaRPr lang="en-US"/>
        </a:p>
      </dgm:t>
    </dgm:pt>
    <dgm:pt modelId="{FF72A5B3-5308-4423-AD7C-FA5C746B3BAB}" type="parTrans" cxnId="{6D19A526-33B3-43A3-9CE8-17BCE16D5E10}">
      <dgm:prSet/>
      <dgm:spPr/>
      <dgm:t>
        <a:bodyPr/>
        <a:lstStyle/>
        <a:p>
          <a:endParaRPr lang="en-US"/>
        </a:p>
      </dgm:t>
    </dgm:pt>
    <dgm:pt modelId="{A6BF5EDF-39C3-40DE-A29B-50708581D579}" type="sibTrans" cxnId="{6D19A526-33B3-43A3-9CE8-17BCE16D5E10}">
      <dgm:prSet/>
      <dgm:spPr/>
      <dgm:t>
        <a:bodyPr/>
        <a:lstStyle/>
        <a:p>
          <a:endParaRPr lang="en-US"/>
        </a:p>
      </dgm:t>
    </dgm:pt>
    <dgm:pt modelId="{3E22BC27-AADE-432D-8F60-FF72AFE5BAA1}">
      <dgm:prSet/>
      <dgm:spPr/>
      <dgm:t>
        <a:bodyPr/>
        <a:lstStyle/>
        <a:p>
          <a:r>
            <a:rPr lang="en-US" b="0" i="0"/>
            <a:t>Organization (required for “Project”)</a:t>
          </a:r>
          <a:endParaRPr lang="en-US"/>
        </a:p>
      </dgm:t>
    </dgm:pt>
    <dgm:pt modelId="{0C8CA216-0931-4ADC-8EDA-622C65CCDF6B}" type="parTrans" cxnId="{B6489186-4974-4637-95F1-FFEFC89C0106}">
      <dgm:prSet/>
      <dgm:spPr/>
      <dgm:t>
        <a:bodyPr/>
        <a:lstStyle/>
        <a:p>
          <a:endParaRPr lang="en-US"/>
        </a:p>
      </dgm:t>
    </dgm:pt>
    <dgm:pt modelId="{98C82265-6F24-4442-AE1C-59AE168E9DB3}" type="sibTrans" cxnId="{B6489186-4974-4637-95F1-FFEFC89C0106}">
      <dgm:prSet/>
      <dgm:spPr/>
      <dgm:t>
        <a:bodyPr/>
        <a:lstStyle/>
        <a:p>
          <a:endParaRPr lang="en-US"/>
        </a:p>
      </dgm:t>
    </dgm:pt>
    <dgm:pt modelId="{9FD3BC28-3275-4B04-8162-54D202860051}">
      <dgm:prSet/>
      <dgm:spPr/>
      <dgm:t>
        <a:bodyPr/>
        <a:lstStyle/>
        <a:p>
          <a:r>
            <a:rPr lang="en-US" b="0" i="0"/>
            <a:t>Project:</a:t>
          </a:r>
          <a:r>
            <a:rPr lang="en-US" b="0" i="0" baseline="0"/>
            <a:t> PM tool </a:t>
          </a:r>
          <a:r>
            <a:rPr lang="en-US" b="0" i="0" baseline="0">
              <a:sym typeface="Wingdings" panose="05000000000000000000" pitchFamily="2" charset="2"/>
            </a:rPr>
            <a:t></a:t>
          </a:r>
          <a:endParaRPr lang="en-US"/>
        </a:p>
      </dgm:t>
    </dgm:pt>
    <dgm:pt modelId="{B003BDC6-A748-4A76-9880-3865934C1258}" type="parTrans" cxnId="{7364F92F-D2DA-414C-8BB6-200B68B9895C}">
      <dgm:prSet/>
      <dgm:spPr/>
      <dgm:t>
        <a:bodyPr/>
        <a:lstStyle/>
        <a:p>
          <a:endParaRPr lang="en-US"/>
        </a:p>
      </dgm:t>
    </dgm:pt>
    <dgm:pt modelId="{65C58B5B-E37E-4C6A-A833-A2682BE92173}" type="sibTrans" cxnId="{7364F92F-D2DA-414C-8BB6-200B68B9895C}">
      <dgm:prSet/>
      <dgm:spPr/>
      <dgm:t>
        <a:bodyPr/>
        <a:lstStyle/>
        <a:p>
          <a:endParaRPr lang="en-US"/>
        </a:p>
      </dgm:t>
    </dgm:pt>
    <dgm:pt modelId="{89DEC429-8DFC-4334-9333-B482F476B26F}">
      <dgm:prSet/>
      <dgm:spPr/>
      <dgm:t>
        <a:bodyPr/>
        <a:lstStyle/>
        <a:p>
          <a:r>
            <a:rPr lang="en-US" b="0" i="0" baseline="0"/>
            <a:t>Repository</a:t>
          </a:r>
          <a:endParaRPr lang="en-US"/>
        </a:p>
      </dgm:t>
    </dgm:pt>
    <dgm:pt modelId="{58B27D22-4092-4B11-A5E0-F341BC1932C4}" type="parTrans" cxnId="{86917FE9-C48A-4F8E-A99F-5430D70E4E26}">
      <dgm:prSet/>
      <dgm:spPr/>
      <dgm:t>
        <a:bodyPr/>
        <a:lstStyle/>
        <a:p>
          <a:endParaRPr lang="en-US"/>
        </a:p>
      </dgm:t>
    </dgm:pt>
    <dgm:pt modelId="{633CD7AB-489A-4CA0-ADBA-8D4BB5877A23}" type="sibTrans" cxnId="{86917FE9-C48A-4F8E-A99F-5430D70E4E26}">
      <dgm:prSet/>
      <dgm:spPr/>
      <dgm:t>
        <a:bodyPr/>
        <a:lstStyle/>
        <a:p>
          <a:endParaRPr lang="en-US"/>
        </a:p>
      </dgm:t>
    </dgm:pt>
    <dgm:pt modelId="{47402F7A-6F3F-4A14-8069-AFE7FEB35DD5}">
      <dgm:prSet/>
      <dgm:spPr/>
      <dgm:t>
        <a:bodyPr/>
        <a:lstStyle/>
        <a:p>
          <a:r>
            <a:rPr lang="en-US" b="0" i="0" baseline="0"/>
            <a:t>2 branches</a:t>
          </a:r>
          <a:endParaRPr lang="en-US"/>
        </a:p>
      </dgm:t>
    </dgm:pt>
    <dgm:pt modelId="{D501BCD7-92B8-49D7-BDEC-303B29B9ADC6}" type="parTrans" cxnId="{FD4E6175-7378-4A67-AC91-C30AB9CCAC38}">
      <dgm:prSet/>
      <dgm:spPr/>
      <dgm:t>
        <a:bodyPr/>
        <a:lstStyle/>
        <a:p>
          <a:endParaRPr lang="en-US"/>
        </a:p>
      </dgm:t>
    </dgm:pt>
    <dgm:pt modelId="{BCE1E465-5B3C-4B70-A9C5-398482B14CA2}" type="sibTrans" cxnId="{FD4E6175-7378-4A67-AC91-C30AB9CCAC38}">
      <dgm:prSet/>
      <dgm:spPr/>
      <dgm:t>
        <a:bodyPr/>
        <a:lstStyle/>
        <a:p>
          <a:endParaRPr lang="en-US"/>
        </a:p>
      </dgm:t>
    </dgm:pt>
    <dgm:pt modelId="{D0CBFB2F-DDE4-44D6-BA8D-3A1FBCF738B1}">
      <dgm:prSet/>
      <dgm:spPr/>
      <dgm:t>
        <a:bodyPr/>
        <a:lstStyle/>
        <a:p>
          <a:r>
            <a:rPr lang="en-US" b="0" i="0" baseline="0"/>
            <a:t>Pull requests with</a:t>
          </a:r>
          <a:endParaRPr lang="en-US"/>
        </a:p>
      </dgm:t>
    </dgm:pt>
    <dgm:pt modelId="{9C334541-DF0E-4593-B214-D7ACB3F8D1E0}" type="parTrans" cxnId="{D92CB940-6487-41AF-A0A9-C1AF6D9C59F4}">
      <dgm:prSet/>
      <dgm:spPr/>
      <dgm:t>
        <a:bodyPr/>
        <a:lstStyle/>
        <a:p>
          <a:endParaRPr lang="en-US"/>
        </a:p>
      </dgm:t>
    </dgm:pt>
    <dgm:pt modelId="{89822230-F706-4D38-856A-650B8634A826}" type="sibTrans" cxnId="{D92CB940-6487-41AF-A0A9-C1AF6D9C59F4}">
      <dgm:prSet/>
      <dgm:spPr/>
      <dgm:t>
        <a:bodyPr/>
        <a:lstStyle/>
        <a:p>
          <a:endParaRPr lang="en-US"/>
        </a:p>
      </dgm:t>
    </dgm:pt>
    <dgm:pt modelId="{9067A3BE-2D74-4ECA-A670-679F29B00B8A}">
      <dgm:prSet/>
      <dgm:spPr/>
      <dgm:t>
        <a:bodyPr/>
        <a:lstStyle/>
        <a:p>
          <a:pPr>
            <a:defRPr b="1"/>
          </a:pPr>
          <a:r>
            <a:rPr lang="en-US"/>
            <a:t>Communication:</a:t>
          </a:r>
        </a:p>
      </dgm:t>
    </dgm:pt>
    <dgm:pt modelId="{58264000-B3F7-42D0-B6CB-6188C7FF98C8}" type="parTrans" cxnId="{BFA1C9C8-F927-46D0-80D1-66ACF97DD69A}">
      <dgm:prSet/>
      <dgm:spPr/>
      <dgm:t>
        <a:bodyPr/>
        <a:lstStyle/>
        <a:p>
          <a:endParaRPr lang="en-US"/>
        </a:p>
      </dgm:t>
    </dgm:pt>
    <dgm:pt modelId="{75C4269E-741D-4CFE-A5B0-ED4165438B8A}" type="sibTrans" cxnId="{BFA1C9C8-F927-46D0-80D1-66ACF97DD69A}">
      <dgm:prSet/>
      <dgm:spPr/>
      <dgm:t>
        <a:bodyPr/>
        <a:lstStyle/>
        <a:p>
          <a:endParaRPr lang="en-US"/>
        </a:p>
      </dgm:t>
    </dgm:pt>
    <dgm:pt modelId="{A548B269-FF49-48E7-A047-6819C31683B2}">
      <dgm:prSet/>
      <dgm:spPr/>
      <dgm:t>
        <a:bodyPr/>
        <a:lstStyle/>
        <a:p>
          <a:r>
            <a:rPr lang="en-US" b="0" i="0" baseline="0"/>
            <a:t>Slack</a:t>
          </a:r>
          <a:endParaRPr lang="en-US"/>
        </a:p>
      </dgm:t>
    </dgm:pt>
    <dgm:pt modelId="{3A0601BE-59CD-4FCB-B2FB-00D87BA6E82D}" type="parTrans" cxnId="{9745153D-01F4-42E2-881E-ED38729A0951}">
      <dgm:prSet/>
      <dgm:spPr/>
      <dgm:t>
        <a:bodyPr/>
        <a:lstStyle/>
        <a:p>
          <a:endParaRPr lang="en-US"/>
        </a:p>
      </dgm:t>
    </dgm:pt>
    <dgm:pt modelId="{702D84B7-E50B-49EB-9A15-CF38D62CD2DE}" type="sibTrans" cxnId="{9745153D-01F4-42E2-881E-ED38729A0951}">
      <dgm:prSet/>
      <dgm:spPr/>
      <dgm:t>
        <a:bodyPr/>
        <a:lstStyle/>
        <a:p>
          <a:endParaRPr lang="en-US"/>
        </a:p>
      </dgm:t>
    </dgm:pt>
    <dgm:pt modelId="{99563155-3CF1-4A62-B139-5F35C5E76D74}">
      <dgm:prSet/>
      <dgm:spPr/>
      <dgm:t>
        <a:bodyPr/>
        <a:lstStyle/>
        <a:p>
          <a:r>
            <a:rPr lang="en-US"/>
            <a:t>SMS</a:t>
          </a:r>
        </a:p>
      </dgm:t>
    </dgm:pt>
    <dgm:pt modelId="{831F390F-B5A2-4B27-BC65-88C7DF318D51}" type="parTrans" cxnId="{B6C81F2C-66F5-4BD9-9871-E23281539B97}">
      <dgm:prSet/>
      <dgm:spPr/>
      <dgm:t>
        <a:bodyPr/>
        <a:lstStyle/>
        <a:p>
          <a:endParaRPr lang="en-US"/>
        </a:p>
      </dgm:t>
    </dgm:pt>
    <dgm:pt modelId="{086EC35D-15A0-4030-BEBC-B98FA7173360}" type="sibTrans" cxnId="{B6C81F2C-66F5-4BD9-9871-E23281539B97}">
      <dgm:prSet/>
      <dgm:spPr/>
      <dgm:t>
        <a:bodyPr/>
        <a:lstStyle/>
        <a:p>
          <a:endParaRPr lang="en-US"/>
        </a:p>
      </dgm:t>
    </dgm:pt>
    <dgm:pt modelId="{1776A525-0608-484A-8738-26CB05B005F8}">
      <dgm:prSet/>
      <dgm:spPr/>
      <dgm:t>
        <a:bodyPr/>
        <a:lstStyle/>
        <a:p>
          <a:r>
            <a:rPr lang="en-US" b="0" i="0" baseline="0"/>
            <a:t>In-class</a:t>
          </a:r>
          <a:r>
            <a:rPr lang="en-US" b="0" i="0"/>
            <a:t> progress checkups &amp; to-do lists</a:t>
          </a:r>
          <a:endParaRPr lang="en-US"/>
        </a:p>
      </dgm:t>
    </dgm:pt>
    <dgm:pt modelId="{829AE32E-022A-440E-8A27-C326E11DF127}" type="parTrans" cxnId="{805FE894-80DA-48FF-964C-C90DB12FF99D}">
      <dgm:prSet/>
      <dgm:spPr/>
      <dgm:t>
        <a:bodyPr/>
        <a:lstStyle/>
        <a:p>
          <a:endParaRPr lang="en-US"/>
        </a:p>
      </dgm:t>
    </dgm:pt>
    <dgm:pt modelId="{7A4987C2-C839-4072-850E-8A5F4E5F1A4C}" type="sibTrans" cxnId="{805FE894-80DA-48FF-964C-C90DB12FF99D}">
      <dgm:prSet/>
      <dgm:spPr/>
      <dgm:t>
        <a:bodyPr/>
        <a:lstStyle/>
        <a:p>
          <a:endParaRPr lang="en-US"/>
        </a:p>
      </dgm:t>
    </dgm:pt>
    <dgm:pt modelId="{99DA361A-18D3-40A7-9BC8-F1D8CFE9C919}">
      <dgm:prSet/>
      <dgm:spPr/>
      <dgm:t>
        <a:bodyPr/>
        <a:lstStyle/>
        <a:p>
          <a:r>
            <a:rPr lang="en-US"/>
            <a:t>Challenges:</a:t>
          </a:r>
        </a:p>
      </dgm:t>
    </dgm:pt>
    <dgm:pt modelId="{B36EC29A-59C3-485B-BB07-7C5F9059A174}" type="parTrans" cxnId="{A37C0D1C-7041-4CA0-9CDA-9047468E81B1}">
      <dgm:prSet/>
      <dgm:spPr/>
      <dgm:t>
        <a:bodyPr/>
        <a:lstStyle/>
        <a:p>
          <a:endParaRPr lang="en-US"/>
        </a:p>
      </dgm:t>
    </dgm:pt>
    <dgm:pt modelId="{B669E361-A4CF-484D-9C87-6BF0DBC67DD9}" type="sibTrans" cxnId="{A37C0D1C-7041-4CA0-9CDA-9047468E81B1}">
      <dgm:prSet/>
      <dgm:spPr/>
      <dgm:t>
        <a:bodyPr/>
        <a:lstStyle/>
        <a:p>
          <a:endParaRPr lang="en-US"/>
        </a:p>
      </dgm:t>
    </dgm:pt>
    <dgm:pt modelId="{29807D1E-C895-4382-9C93-15604A06B929}">
      <dgm:prSet/>
      <dgm:spPr/>
      <dgm:t>
        <a:bodyPr/>
        <a:lstStyle/>
        <a:p>
          <a:r>
            <a:rPr lang="en-US"/>
            <a:t>Maintaining Focus and Scope</a:t>
          </a:r>
        </a:p>
      </dgm:t>
    </dgm:pt>
    <dgm:pt modelId="{FB05F8BC-CA1F-4F17-8B55-AC75E753C16F}" type="parTrans" cxnId="{DBF858A1-D205-4DF5-9697-DC67B707C646}">
      <dgm:prSet/>
      <dgm:spPr/>
      <dgm:t>
        <a:bodyPr/>
        <a:lstStyle/>
        <a:p>
          <a:endParaRPr lang="en-US"/>
        </a:p>
      </dgm:t>
    </dgm:pt>
    <dgm:pt modelId="{04C93534-154B-4910-B60E-4DB13F3AE4C1}" type="sibTrans" cxnId="{DBF858A1-D205-4DF5-9697-DC67B707C646}">
      <dgm:prSet/>
      <dgm:spPr/>
      <dgm:t>
        <a:bodyPr/>
        <a:lstStyle/>
        <a:p>
          <a:endParaRPr lang="en-US"/>
        </a:p>
      </dgm:t>
    </dgm:pt>
    <dgm:pt modelId="{86A0FCB8-88C8-4F70-87D5-667776947324}">
      <dgm:prSet/>
      <dgm:spPr/>
      <dgm:t>
        <a:bodyPr/>
        <a:lstStyle/>
        <a:p>
          <a:r>
            <a:rPr lang="en-US"/>
            <a:t>Skill and knowledge </a:t>
          </a:r>
          <a:r>
            <a:rPr lang="en-US">
              <a:sym typeface="Wingdings" panose="05000000000000000000" pitchFamily="2" charset="2"/>
            </a:rPr>
            <a:t> more collaborators would have been helpful</a:t>
          </a:r>
          <a:endParaRPr lang="en-US"/>
        </a:p>
      </dgm:t>
    </dgm:pt>
    <dgm:pt modelId="{26EB186E-2BF1-426C-9870-752173011170}" type="parTrans" cxnId="{7910A269-6A89-412D-A599-3C0B44162BD0}">
      <dgm:prSet/>
      <dgm:spPr/>
      <dgm:t>
        <a:bodyPr/>
        <a:lstStyle/>
        <a:p>
          <a:endParaRPr lang="en-US"/>
        </a:p>
      </dgm:t>
    </dgm:pt>
    <dgm:pt modelId="{771C88FA-7065-46F5-840A-770632726641}" type="sibTrans" cxnId="{7910A269-6A89-412D-A599-3C0B44162BD0}">
      <dgm:prSet/>
      <dgm:spPr/>
      <dgm:t>
        <a:bodyPr/>
        <a:lstStyle/>
        <a:p>
          <a:endParaRPr lang="en-US"/>
        </a:p>
      </dgm:t>
    </dgm:pt>
    <dgm:pt modelId="{0D3E954E-BDF1-4355-B30C-CEFA2E28B40C}" type="pres">
      <dgm:prSet presAssocID="{5D60F310-B6EB-478D-923A-8FF6CB6A1C17}" presName="Name0" presStyleCnt="0">
        <dgm:presLayoutVars>
          <dgm:dir/>
          <dgm:animLvl val="lvl"/>
          <dgm:resizeHandles val="exact"/>
        </dgm:presLayoutVars>
      </dgm:prSet>
      <dgm:spPr/>
    </dgm:pt>
    <dgm:pt modelId="{451A8E8D-3261-4E17-9379-0A490ED77D8C}" type="pres">
      <dgm:prSet presAssocID="{FE40E859-14A0-4D16-915F-F3D7DE74D493}" presName="composite" presStyleCnt="0"/>
      <dgm:spPr/>
    </dgm:pt>
    <dgm:pt modelId="{E0EFDC70-A9C4-4F00-85A7-492E3C756B89}" type="pres">
      <dgm:prSet presAssocID="{FE40E859-14A0-4D16-915F-F3D7DE74D49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5749902D-EA39-49B9-8896-0336688C4850}" type="pres">
      <dgm:prSet presAssocID="{FE40E859-14A0-4D16-915F-F3D7DE74D493}" presName="desTx" presStyleLbl="alignAccFollowNode1" presStyleIdx="0" presStyleCnt="4">
        <dgm:presLayoutVars>
          <dgm:bulletEnabled val="1"/>
        </dgm:presLayoutVars>
      </dgm:prSet>
      <dgm:spPr/>
    </dgm:pt>
    <dgm:pt modelId="{DBC8D935-EF73-4929-B7E0-79E1EAC63989}" type="pres">
      <dgm:prSet presAssocID="{FAE40418-F0C5-4FC4-83DF-34BF53DB19AE}" presName="space" presStyleCnt="0"/>
      <dgm:spPr/>
    </dgm:pt>
    <dgm:pt modelId="{7DA0D8B3-5145-411D-868B-9A3AB9BC5918}" type="pres">
      <dgm:prSet presAssocID="{2DF6CC99-3741-497E-9FFA-D7ABA538667A}" presName="composite" presStyleCnt="0"/>
      <dgm:spPr/>
    </dgm:pt>
    <dgm:pt modelId="{C8FAF8C8-8372-4D52-B117-EE2A9E5EC88C}" type="pres">
      <dgm:prSet presAssocID="{2DF6CC99-3741-497E-9FFA-D7ABA538667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C92061E-39A1-4316-9C48-AD3578D9F8D1}" type="pres">
      <dgm:prSet presAssocID="{2DF6CC99-3741-497E-9FFA-D7ABA538667A}" presName="desTx" presStyleLbl="alignAccFollowNode1" presStyleIdx="1" presStyleCnt="4">
        <dgm:presLayoutVars>
          <dgm:bulletEnabled val="1"/>
        </dgm:presLayoutVars>
      </dgm:prSet>
      <dgm:spPr/>
    </dgm:pt>
    <dgm:pt modelId="{B6A98622-BC5C-4D26-B654-03D516E8B86A}" type="pres">
      <dgm:prSet presAssocID="{A6BF5EDF-39C3-40DE-A29B-50708581D579}" presName="space" presStyleCnt="0"/>
      <dgm:spPr/>
    </dgm:pt>
    <dgm:pt modelId="{1C735133-2AA0-4547-A6BC-0E5944935F2E}" type="pres">
      <dgm:prSet presAssocID="{9067A3BE-2D74-4ECA-A670-679F29B00B8A}" presName="composite" presStyleCnt="0"/>
      <dgm:spPr/>
    </dgm:pt>
    <dgm:pt modelId="{3D48BF42-C833-489E-AA7B-060CE980EA8E}" type="pres">
      <dgm:prSet presAssocID="{9067A3BE-2D74-4ECA-A670-679F29B00B8A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202CDBD-EA7C-4DBC-A1BA-4E506426B856}" type="pres">
      <dgm:prSet presAssocID="{9067A3BE-2D74-4ECA-A670-679F29B00B8A}" presName="desTx" presStyleLbl="alignAccFollowNode1" presStyleIdx="2" presStyleCnt="4">
        <dgm:presLayoutVars>
          <dgm:bulletEnabled val="1"/>
        </dgm:presLayoutVars>
      </dgm:prSet>
      <dgm:spPr/>
    </dgm:pt>
    <dgm:pt modelId="{2A0CCCA4-CD1F-4A8A-9371-C270E8129A94}" type="pres">
      <dgm:prSet presAssocID="{75C4269E-741D-4CFE-A5B0-ED4165438B8A}" presName="space" presStyleCnt="0"/>
      <dgm:spPr/>
    </dgm:pt>
    <dgm:pt modelId="{AB7848D1-A8FE-4D42-AE75-3305554A07B6}" type="pres">
      <dgm:prSet presAssocID="{99DA361A-18D3-40A7-9BC8-F1D8CFE9C919}" presName="composite" presStyleCnt="0"/>
      <dgm:spPr/>
    </dgm:pt>
    <dgm:pt modelId="{5EA5C408-272A-4F08-A1FB-74E6BB52F6E7}" type="pres">
      <dgm:prSet presAssocID="{99DA361A-18D3-40A7-9BC8-F1D8CFE9C91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3277A70-DDA8-4D16-AC4C-ECE0C8F11905}" type="pres">
      <dgm:prSet presAssocID="{99DA361A-18D3-40A7-9BC8-F1D8CFE9C919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037F2814-0846-469B-A2E1-BA37138C9537}" type="presOf" srcId="{89DEC429-8DFC-4334-9333-B482F476B26F}" destId="{3C92061E-39A1-4316-9C48-AD3578D9F8D1}" srcOrd="0" destOrd="2" presId="urn:microsoft.com/office/officeart/2005/8/layout/hList1"/>
    <dgm:cxn modelId="{A37C0D1C-7041-4CA0-9CDA-9047468E81B1}" srcId="{5D60F310-B6EB-478D-923A-8FF6CB6A1C17}" destId="{99DA361A-18D3-40A7-9BC8-F1D8CFE9C919}" srcOrd="3" destOrd="0" parTransId="{B36EC29A-59C3-485B-BB07-7C5F9059A174}" sibTransId="{B669E361-A4CF-484D-9C87-6BF0DBC67DD9}"/>
    <dgm:cxn modelId="{E853991C-50BF-4321-B9EC-6B421CB23A37}" srcId="{5D60F310-B6EB-478D-923A-8FF6CB6A1C17}" destId="{FE40E859-14A0-4D16-915F-F3D7DE74D493}" srcOrd="0" destOrd="0" parTransId="{ED1E536E-C410-44E2-8702-EA3F6AFEC6C4}" sibTransId="{FAE40418-F0C5-4FC4-83DF-34BF53DB19AE}"/>
    <dgm:cxn modelId="{F18A2B20-FCCD-42F5-8565-019462ABBFB6}" type="presOf" srcId="{A548B269-FF49-48E7-A047-6819C31683B2}" destId="{C202CDBD-EA7C-4DBC-A1BA-4E506426B856}" srcOrd="0" destOrd="0" presId="urn:microsoft.com/office/officeart/2005/8/layout/hList1"/>
    <dgm:cxn modelId="{6D19A526-33B3-43A3-9CE8-17BCE16D5E10}" srcId="{5D60F310-B6EB-478D-923A-8FF6CB6A1C17}" destId="{2DF6CC99-3741-497E-9FFA-D7ABA538667A}" srcOrd="1" destOrd="0" parTransId="{FF72A5B3-5308-4423-AD7C-FA5C746B3BAB}" sibTransId="{A6BF5EDF-39C3-40DE-A29B-50708581D579}"/>
    <dgm:cxn modelId="{B6C81F2C-66F5-4BD9-9871-E23281539B97}" srcId="{9067A3BE-2D74-4ECA-A670-679F29B00B8A}" destId="{99563155-3CF1-4A62-B139-5F35C5E76D74}" srcOrd="1" destOrd="0" parTransId="{831F390F-B5A2-4B27-BC65-88C7DF318D51}" sibTransId="{086EC35D-15A0-4030-BEBC-B98FA7173360}"/>
    <dgm:cxn modelId="{7364F92F-D2DA-414C-8BB6-200B68B9895C}" srcId="{2DF6CC99-3741-497E-9FFA-D7ABA538667A}" destId="{9FD3BC28-3275-4B04-8162-54D202860051}" srcOrd="1" destOrd="0" parTransId="{B003BDC6-A748-4A76-9880-3865934C1258}" sibTransId="{65C58B5B-E37E-4C6A-A833-A2682BE92173}"/>
    <dgm:cxn modelId="{2F419F30-1257-4DA1-8E87-BF5F8C654CE9}" type="presOf" srcId="{9067A3BE-2D74-4ECA-A670-679F29B00B8A}" destId="{3D48BF42-C833-489E-AA7B-060CE980EA8E}" srcOrd="0" destOrd="0" presId="urn:microsoft.com/office/officeart/2005/8/layout/hList1"/>
    <dgm:cxn modelId="{53055131-9F3E-4A17-AD96-56D8FEC33AE4}" type="presOf" srcId="{2DF6CC99-3741-497E-9FFA-D7ABA538667A}" destId="{C8FAF8C8-8372-4D52-B117-EE2A9E5EC88C}" srcOrd="0" destOrd="0" presId="urn:microsoft.com/office/officeart/2005/8/layout/hList1"/>
    <dgm:cxn modelId="{9745153D-01F4-42E2-881E-ED38729A0951}" srcId="{9067A3BE-2D74-4ECA-A670-679F29B00B8A}" destId="{A548B269-FF49-48E7-A047-6819C31683B2}" srcOrd="0" destOrd="0" parTransId="{3A0601BE-59CD-4FCB-B2FB-00D87BA6E82D}" sibTransId="{702D84B7-E50B-49EB-9A15-CF38D62CD2DE}"/>
    <dgm:cxn modelId="{D92CB940-6487-41AF-A0A9-C1AF6D9C59F4}" srcId="{89DEC429-8DFC-4334-9333-B482F476B26F}" destId="{D0CBFB2F-DDE4-44D6-BA8D-3A1FBCF738B1}" srcOrd="1" destOrd="0" parTransId="{9C334541-DF0E-4593-B214-D7ACB3F8D1E0}" sibTransId="{89822230-F706-4D38-856A-650B8634A826}"/>
    <dgm:cxn modelId="{D302F166-CCD4-4CA9-A458-CDAEB0B40250}" type="presOf" srcId="{1776A525-0608-484A-8738-26CB05B005F8}" destId="{C202CDBD-EA7C-4DBC-A1BA-4E506426B856}" srcOrd="0" destOrd="2" presId="urn:microsoft.com/office/officeart/2005/8/layout/hList1"/>
    <dgm:cxn modelId="{0B669E69-B576-4664-87F4-6A34F908E6FB}" type="presOf" srcId="{8BD67E51-D2F5-4685-82DA-AF44FA4FDC3F}" destId="{5749902D-EA39-49B9-8896-0336688C4850}" srcOrd="0" destOrd="1" presId="urn:microsoft.com/office/officeart/2005/8/layout/hList1"/>
    <dgm:cxn modelId="{7910A269-6A89-412D-A599-3C0B44162BD0}" srcId="{99DA361A-18D3-40A7-9BC8-F1D8CFE9C919}" destId="{86A0FCB8-88C8-4F70-87D5-667776947324}" srcOrd="1" destOrd="0" parTransId="{26EB186E-2BF1-426C-9870-752173011170}" sibTransId="{771C88FA-7065-46F5-840A-770632726641}"/>
    <dgm:cxn modelId="{0E85D74C-7B9E-4D83-8599-3206ECB2A746}" srcId="{FE40E859-14A0-4D16-915F-F3D7DE74D493}" destId="{8BD67E51-D2F5-4685-82DA-AF44FA4FDC3F}" srcOrd="1" destOrd="0" parTransId="{C665E52E-68BC-4719-9E17-8CBD3F43D9CC}" sibTransId="{866449E6-0630-4082-96BC-CE4A58ED0F65}"/>
    <dgm:cxn modelId="{59786E73-56F1-4A91-B0B4-1E7D6CFE6A1B}" type="presOf" srcId="{5D60F310-B6EB-478D-923A-8FF6CB6A1C17}" destId="{0D3E954E-BDF1-4355-B30C-CEFA2E28B40C}" srcOrd="0" destOrd="0" presId="urn:microsoft.com/office/officeart/2005/8/layout/hList1"/>
    <dgm:cxn modelId="{FD4E6175-7378-4A67-AC91-C30AB9CCAC38}" srcId="{89DEC429-8DFC-4334-9333-B482F476B26F}" destId="{47402F7A-6F3F-4A14-8069-AFE7FEB35DD5}" srcOrd="0" destOrd="0" parTransId="{D501BCD7-92B8-49D7-BDEC-303B29B9ADC6}" sibTransId="{BCE1E465-5B3C-4B70-A9C5-398482B14CA2}"/>
    <dgm:cxn modelId="{63DACB7B-46D2-4BDB-8607-CF3B83536E0F}" type="presOf" srcId="{86A0FCB8-88C8-4F70-87D5-667776947324}" destId="{43277A70-DDA8-4D16-AC4C-ECE0C8F11905}" srcOrd="0" destOrd="1" presId="urn:microsoft.com/office/officeart/2005/8/layout/hList1"/>
    <dgm:cxn modelId="{77EFE185-A6B7-4EDE-B70E-67671517EEBC}" type="presOf" srcId="{9FD3BC28-3275-4B04-8162-54D202860051}" destId="{3C92061E-39A1-4316-9C48-AD3578D9F8D1}" srcOrd="0" destOrd="1" presId="urn:microsoft.com/office/officeart/2005/8/layout/hList1"/>
    <dgm:cxn modelId="{B6489186-4974-4637-95F1-FFEFC89C0106}" srcId="{2DF6CC99-3741-497E-9FFA-D7ABA538667A}" destId="{3E22BC27-AADE-432D-8F60-FF72AFE5BAA1}" srcOrd="0" destOrd="0" parTransId="{0C8CA216-0931-4ADC-8EDA-622C65CCDF6B}" sibTransId="{98C82265-6F24-4442-AE1C-59AE168E9DB3}"/>
    <dgm:cxn modelId="{805FE894-80DA-48FF-964C-C90DB12FF99D}" srcId="{9067A3BE-2D74-4ECA-A670-679F29B00B8A}" destId="{1776A525-0608-484A-8738-26CB05B005F8}" srcOrd="2" destOrd="0" parTransId="{829AE32E-022A-440E-8A27-C326E11DF127}" sibTransId="{7A4987C2-C839-4072-850E-8A5F4E5F1A4C}"/>
    <dgm:cxn modelId="{DBF858A1-D205-4DF5-9697-DC67B707C646}" srcId="{99DA361A-18D3-40A7-9BC8-F1D8CFE9C919}" destId="{29807D1E-C895-4382-9C93-15604A06B929}" srcOrd="0" destOrd="0" parTransId="{FB05F8BC-CA1F-4F17-8B55-AC75E753C16F}" sibTransId="{04C93534-154B-4910-B60E-4DB13F3AE4C1}"/>
    <dgm:cxn modelId="{EBE474BE-94AE-4879-B62C-E86176B4B6F2}" type="presOf" srcId="{FE40E859-14A0-4D16-915F-F3D7DE74D493}" destId="{E0EFDC70-A9C4-4F00-85A7-492E3C756B89}" srcOrd="0" destOrd="0" presId="urn:microsoft.com/office/officeart/2005/8/layout/hList1"/>
    <dgm:cxn modelId="{C37CC2C6-DD20-4DD9-BE44-50C0684F2C42}" srcId="{FE40E859-14A0-4D16-915F-F3D7DE74D493}" destId="{0AFF67FC-6DF7-4D53-AE22-A034E0F3AB98}" srcOrd="0" destOrd="0" parTransId="{8E0ED180-3FB7-4F09-BFBA-8B4AE79F5371}" sibTransId="{CD2A7064-09A0-46DF-BDA1-BAB12A909F7F}"/>
    <dgm:cxn modelId="{F7C88FC8-08CC-4289-8FE0-DCCD36C05423}" type="presOf" srcId="{29807D1E-C895-4382-9C93-15604A06B929}" destId="{43277A70-DDA8-4D16-AC4C-ECE0C8F11905}" srcOrd="0" destOrd="0" presId="urn:microsoft.com/office/officeart/2005/8/layout/hList1"/>
    <dgm:cxn modelId="{BFA1C9C8-F927-46D0-80D1-66ACF97DD69A}" srcId="{5D60F310-B6EB-478D-923A-8FF6CB6A1C17}" destId="{9067A3BE-2D74-4ECA-A670-679F29B00B8A}" srcOrd="2" destOrd="0" parTransId="{58264000-B3F7-42D0-B6CB-6188C7FF98C8}" sibTransId="{75C4269E-741D-4CFE-A5B0-ED4165438B8A}"/>
    <dgm:cxn modelId="{CCF7EECD-76D5-4619-A896-AF82207F3EAF}" type="presOf" srcId="{0AFF67FC-6DF7-4D53-AE22-A034E0F3AB98}" destId="{5749902D-EA39-49B9-8896-0336688C4850}" srcOrd="0" destOrd="0" presId="urn:microsoft.com/office/officeart/2005/8/layout/hList1"/>
    <dgm:cxn modelId="{2CF924E4-BF20-429F-A2B5-1C314ADB3D30}" type="presOf" srcId="{3E22BC27-AADE-432D-8F60-FF72AFE5BAA1}" destId="{3C92061E-39A1-4316-9C48-AD3578D9F8D1}" srcOrd="0" destOrd="0" presId="urn:microsoft.com/office/officeart/2005/8/layout/hList1"/>
    <dgm:cxn modelId="{7018AFE7-7974-412E-B76C-276CBE05E22E}" type="presOf" srcId="{47402F7A-6F3F-4A14-8069-AFE7FEB35DD5}" destId="{3C92061E-39A1-4316-9C48-AD3578D9F8D1}" srcOrd="0" destOrd="3" presId="urn:microsoft.com/office/officeart/2005/8/layout/hList1"/>
    <dgm:cxn modelId="{86917FE9-C48A-4F8E-A99F-5430D70E4E26}" srcId="{2DF6CC99-3741-497E-9FFA-D7ABA538667A}" destId="{89DEC429-8DFC-4334-9333-B482F476B26F}" srcOrd="2" destOrd="0" parTransId="{58B27D22-4092-4B11-A5E0-F341BC1932C4}" sibTransId="{633CD7AB-489A-4CA0-ADBA-8D4BB5877A23}"/>
    <dgm:cxn modelId="{C18D96EC-8A3A-46FA-937E-08436B04C19C}" type="presOf" srcId="{99DA361A-18D3-40A7-9BC8-F1D8CFE9C919}" destId="{5EA5C408-272A-4F08-A1FB-74E6BB52F6E7}" srcOrd="0" destOrd="0" presId="urn:microsoft.com/office/officeart/2005/8/layout/hList1"/>
    <dgm:cxn modelId="{7F06A9ED-79CD-4A61-B8E7-F1A6AE80AEF4}" type="presOf" srcId="{99563155-3CF1-4A62-B139-5F35C5E76D74}" destId="{C202CDBD-EA7C-4DBC-A1BA-4E506426B856}" srcOrd="0" destOrd="1" presId="urn:microsoft.com/office/officeart/2005/8/layout/hList1"/>
    <dgm:cxn modelId="{19018CF3-F6AC-41C4-9049-F707602F250A}" type="presOf" srcId="{D0CBFB2F-DDE4-44D6-BA8D-3A1FBCF738B1}" destId="{3C92061E-39A1-4316-9C48-AD3578D9F8D1}" srcOrd="0" destOrd="4" presId="urn:microsoft.com/office/officeart/2005/8/layout/hList1"/>
    <dgm:cxn modelId="{F93B0D1D-9C3D-4C0A-A19F-F8005A973001}" type="presParOf" srcId="{0D3E954E-BDF1-4355-B30C-CEFA2E28B40C}" destId="{451A8E8D-3261-4E17-9379-0A490ED77D8C}" srcOrd="0" destOrd="0" presId="urn:microsoft.com/office/officeart/2005/8/layout/hList1"/>
    <dgm:cxn modelId="{1B529C82-F4E1-40AB-80B2-ECE422253B15}" type="presParOf" srcId="{451A8E8D-3261-4E17-9379-0A490ED77D8C}" destId="{E0EFDC70-A9C4-4F00-85A7-492E3C756B89}" srcOrd="0" destOrd="0" presId="urn:microsoft.com/office/officeart/2005/8/layout/hList1"/>
    <dgm:cxn modelId="{F740EC82-32E7-4A9D-B24B-91216A5AC1D9}" type="presParOf" srcId="{451A8E8D-3261-4E17-9379-0A490ED77D8C}" destId="{5749902D-EA39-49B9-8896-0336688C4850}" srcOrd="1" destOrd="0" presId="urn:microsoft.com/office/officeart/2005/8/layout/hList1"/>
    <dgm:cxn modelId="{65234716-EF14-47F0-B5E4-E84092A919A3}" type="presParOf" srcId="{0D3E954E-BDF1-4355-B30C-CEFA2E28B40C}" destId="{DBC8D935-EF73-4929-B7E0-79E1EAC63989}" srcOrd="1" destOrd="0" presId="urn:microsoft.com/office/officeart/2005/8/layout/hList1"/>
    <dgm:cxn modelId="{AABB58ED-B005-4C3C-9986-779159047AC6}" type="presParOf" srcId="{0D3E954E-BDF1-4355-B30C-CEFA2E28B40C}" destId="{7DA0D8B3-5145-411D-868B-9A3AB9BC5918}" srcOrd="2" destOrd="0" presId="urn:microsoft.com/office/officeart/2005/8/layout/hList1"/>
    <dgm:cxn modelId="{999D65DC-F7F9-4B20-81AD-AD2C680DAE37}" type="presParOf" srcId="{7DA0D8B3-5145-411D-868B-9A3AB9BC5918}" destId="{C8FAF8C8-8372-4D52-B117-EE2A9E5EC88C}" srcOrd="0" destOrd="0" presId="urn:microsoft.com/office/officeart/2005/8/layout/hList1"/>
    <dgm:cxn modelId="{107E518D-1F09-4375-806D-DAF29FC7E475}" type="presParOf" srcId="{7DA0D8B3-5145-411D-868B-9A3AB9BC5918}" destId="{3C92061E-39A1-4316-9C48-AD3578D9F8D1}" srcOrd="1" destOrd="0" presId="urn:microsoft.com/office/officeart/2005/8/layout/hList1"/>
    <dgm:cxn modelId="{2EFECEE5-A0F6-493D-BC85-8BD3ADF04185}" type="presParOf" srcId="{0D3E954E-BDF1-4355-B30C-CEFA2E28B40C}" destId="{B6A98622-BC5C-4D26-B654-03D516E8B86A}" srcOrd="3" destOrd="0" presId="urn:microsoft.com/office/officeart/2005/8/layout/hList1"/>
    <dgm:cxn modelId="{E2AD4DBE-6C30-45A2-9F3A-AE5E7F793C4D}" type="presParOf" srcId="{0D3E954E-BDF1-4355-B30C-CEFA2E28B40C}" destId="{1C735133-2AA0-4547-A6BC-0E5944935F2E}" srcOrd="4" destOrd="0" presId="urn:microsoft.com/office/officeart/2005/8/layout/hList1"/>
    <dgm:cxn modelId="{26754A25-79E4-4602-8048-9529760355FC}" type="presParOf" srcId="{1C735133-2AA0-4547-A6BC-0E5944935F2E}" destId="{3D48BF42-C833-489E-AA7B-060CE980EA8E}" srcOrd="0" destOrd="0" presId="urn:microsoft.com/office/officeart/2005/8/layout/hList1"/>
    <dgm:cxn modelId="{652A5326-ED85-4271-B58D-8B7698BC5C1F}" type="presParOf" srcId="{1C735133-2AA0-4547-A6BC-0E5944935F2E}" destId="{C202CDBD-EA7C-4DBC-A1BA-4E506426B856}" srcOrd="1" destOrd="0" presId="urn:microsoft.com/office/officeart/2005/8/layout/hList1"/>
    <dgm:cxn modelId="{9678EF4F-FB9E-4D00-94E9-9905DD7FFEB8}" type="presParOf" srcId="{0D3E954E-BDF1-4355-B30C-CEFA2E28B40C}" destId="{2A0CCCA4-CD1F-4A8A-9371-C270E8129A94}" srcOrd="5" destOrd="0" presId="urn:microsoft.com/office/officeart/2005/8/layout/hList1"/>
    <dgm:cxn modelId="{1426CDF6-AB72-45B1-8910-BDF73B26989A}" type="presParOf" srcId="{0D3E954E-BDF1-4355-B30C-CEFA2E28B40C}" destId="{AB7848D1-A8FE-4D42-AE75-3305554A07B6}" srcOrd="6" destOrd="0" presId="urn:microsoft.com/office/officeart/2005/8/layout/hList1"/>
    <dgm:cxn modelId="{01028BE2-34ED-4066-8F0C-86A59B57038C}" type="presParOf" srcId="{AB7848D1-A8FE-4D42-AE75-3305554A07B6}" destId="{5EA5C408-272A-4F08-A1FB-74E6BB52F6E7}" srcOrd="0" destOrd="0" presId="urn:microsoft.com/office/officeart/2005/8/layout/hList1"/>
    <dgm:cxn modelId="{FE273449-ECDA-40EF-810D-530BB54A1DC1}" type="presParOf" srcId="{AB7848D1-A8FE-4D42-AE75-3305554A07B6}" destId="{43277A70-DDA8-4D16-AC4C-ECE0C8F1190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7AC64F-BD55-4F64-B586-5AF6B49B7A93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8029CCF-CF17-462D-B118-07335FC35B64}">
      <dgm:prSet/>
      <dgm:spPr/>
      <dgm:t>
        <a:bodyPr/>
        <a:lstStyle/>
        <a:p>
          <a:r>
            <a:rPr lang="en-US"/>
            <a:t>Using yfinance, historical data for S&amp;P 500 were retrieved</a:t>
          </a:r>
        </a:p>
      </dgm:t>
    </dgm:pt>
    <dgm:pt modelId="{F6857B5B-0837-4187-90C4-E0887C2F1590}" type="parTrans" cxnId="{060BDDC7-058C-481D-B01D-9E44437F4108}">
      <dgm:prSet/>
      <dgm:spPr/>
      <dgm:t>
        <a:bodyPr/>
        <a:lstStyle/>
        <a:p>
          <a:endParaRPr lang="en-US"/>
        </a:p>
      </dgm:t>
    </dgm:pt>
    <dgm:pt modelId="{9BCC3862-71C4-4C01-9254-E34B9FBB1068}" type="sibTrans" cxnId="{060BDDC7-058C-481D-B01D-9E44437F4108}">
      <dgm:prSet/>
      <dgm:spPr/>
      <dgm:t>
        <a:bodyPr/>
        <a:lstStyle/>
        <a:p>
          <a:endParaRPr lang="en-US"/>
        </a:p>
      </dgm:t>
    </dgm:pt>
    <dgm:pt modelId="{28854589-60EB-403D-80AC-4F06F1C7AF43}">
      <dgm:prSet/>
      <dgm:spPr/>
      <dgm:t>
        <a:bodyPr/>
        <a:lstStyle/>
        <a:p>
          <a:r>
            <a:rPr lang="en-US"/>
            <a:t>A percentage change function was used to find the best 5 performing stocks in 2022 (OXY, CEG, HES, APA, and SLB -all which were from the energy sector)</a:t>
          </a:r>
        </a:p>
      </dgm:t>
    </dgm:pt>
    <dgm:pt modelId="{51141BFE-2068-48D8-AF1F-5E6A6B180AE8}" type="parTrans" cxnId="{A753C767-5E31-4A24-BA81-A4C63AE7FCCA}">
      <dgm:prSet/>
      <dgm:spPr/>
      <dgm:t>
        <a:bodyPr/>
        <a:lstStyle/>
        <a:p>
          <a:endParaRPr lang="en-US"/>
        </a:p>
      </dgm:t>
    </dgm:pt>
    <dgm:pt modelId="{6E3BFEBE-08EB-43CB-A804-ABB4E787F447}" type="sibTrans" cxnId="{A753C767-5E31-4A24-BA81-A4C63AE7FCCA}">
      <dgm:prSet/>
      <dgm:spPr/>
      <dgm:t>
        <a:bodyPr/>
        <a:lstStyle/>
        <a:p>
          <a:endParaRPr lang="en-US"/>
        </a:p>
      </dgm:t>
    </dgm:pt>
    <dgm:pt modelId="{33FEBBBF-7E2B-4458-870E-D2905D89AC3D}">
      <dgm:prSet/>
      <dgm:spPr/>
      <dgm:t>
        <a:bodyPr/>
        <a:lstStyle/>
        <a:p>
          <a:r>
            <a:rPr lang="en-US"/>
            <a:t>Further research was conducted to understand the why that was</a:t>
          </a:r>
        </a:p>
      </dgm:t>
    </dgm:pt>
    <dgm:pt modelId="{0E4C7646-57E4-483D-A459-9C68CFA59A15}" type="parTrans" cxnId="{A52D7FD3-4561-4DE4-8FDF-958229A87742}">
      <dgm:prSet/>
      <dgm:spPr/>
      <dgm:t>
        <a:bodyPr/>
        <a:lstStyle/>
        <a:p>
          <a:endParaRPr lang="en-US"/>
        </a:p>
      </dgm:t>
    </dgm:pt>
    <dgm:pt modelId="{C1EABD3F-C674-49C3-A38D-19731C8889A8}" type="sibTrans" cxnId="{A52D7FD3-4561-4DE4-8FDF-958229A87742}">
      <dgm:prSet/>
      <dgm:spPr/>
      <dgm:t>
        <a:bodyPr/>
        <a:lstStyle/>
        <a:p>
          <a:endParaRPr lang="en-US"/>
        </a:p>
      </dgm:t>
    </dgm:pt>
    <dgm:pt modelId="{33A6D700-877B-4C8F-B569-3174F73AE779}">
      <dgm:prSet/>
      <dgm:spPr/>
      <dgm:t>
        <a:bodyPr/>
        <a:lstStyle/>
        <a:p>
          <a:r>
            <a:rPr lang="en-US"/>
            <a:t>Upon research, it was concluded that  the energy sector in 2022 performed exceptionally with 65.72% gain surpassing the S&amp;P's 11 sectors. </a:t>
          </a:r>
        </a:p>
      </dgm:t>
    </dgm:pt>
    <dgm:pt modelId="{E330F7DE-B0E1-4E3D-92CF-AE484F204BCE}" type="parTrans" cxnId="{A1A3111C-CA37-45E7-A8B7-AFAA4E8472F2}">
      <dgm:prSet/>
      <dgm:spPr/>
      <dgm:t>
        <a:bodyPr/>
        <a:lstStyle/>
        <a:p>
          <a:endParaRPr lang="en-US"/>
        </a:p>
      </dgm:t>
    </dgm:pt>
    <dgm:pt modelId="{8F457E7E-80FE-4D82-83AE-31335D2E347F}" type="sibTrans" cxnId="{A1A3111C-CA37-45E7-A8B7-AFAA4E8472F2}">
      <dgm:prSet/>
      <dgm:spPr/>
      <dgm:t>
        <a:bodyPr/>
        <a:lstStyle/>
        <a:p>
          <a:endParaRPr lang="en-US"/>
        </a:p>
      </dgm:t>
    </dgm:pt>
    <dgm:pt modelId="{8A3EC4EE-7C06-4360-81E3-5009A31B2DE3}">
      <dgm:prSet/>
      <dgm:spPr/>
      <dgm:t>
        <a:bodyPr/>
        <a:lstStyle/>
        <a:p>
          <a:r>
            <a:rPr lang="en-US"/>
            <a:t>It was reported that OXY brought in about 4.2 billion in second quarter of 2022</a:t>
          </a:r>
        </a:p>
      </dgm:t>
    </dgm:pt>
    <dgm:pt modelId="{FE0A678F-D604-4C1A-8EAD-9BEDF4B0274D}" type="parTrans" cxnId="{B04094E0-F5B1-4BEB-9B7B-F37A2EEE125E}">
      <dgm:prSet/>
      <dgm:spPr/>
      <dgm:t>
        <a:bodyPr/>
        <a:lstStyle/>
        <a:p>
          <a:endParaRPr lang="en-US"/>
        </a:p>
      </dgm:t>
    </dgm:pt>
    <dgm:pt modelId="{1ADC55B2-33EB-4C67-8724-263576FDBF78}" type="sibTrans" cxnId="{B04094E0-F5B1-4BEB-9B7B-F37A2EEE125E}">
      <dgm:prSet/>
      <dgm:spPr/>
      <dgm:t>
        <a:bodyPr/>
        <a:lstStyle/>
        <a:p>
          <a:endParaRPr lang="en-US"/>
        </a:p>
      </dgm:t>
    </dgm:pt>
    <dgm:pt modelId="{892E98A5-7A20-4463-91E9-D5FAFF7D29B4}">
      <dgm:prSet/>
      <dgm:spPr/>
      <dgm:t>
        <a:bodyPr/>
        <a:lstStyle/>
        <a:p>
          <a:r>
            <a:rPr lang="en-US"/>
            <a:t>This was spurred by a global spike in commodity prices following the Russia's invasion of Ukraine resulting in free cash flow for these companies, high dividends, buybacks and debt reduction</a:t>
          </a:r>
        </a:p>
      </dgm:t>
    </dgm:pt>
    <dgm:pt modelId="{0A603AAF-5170-4E20-B8F3-89A73C33AC39}" type="parTrans" cxnId="{94723F7F-8072-49CE-8CEB-BC2C36643026}">
      <dgm:prSet/>
      <dgm:spPr/>
      <dgm:t>
        <a:bodyPr/>
        <a:lstStyle/>
        <a:p>
          <a:endParaRPr lang="en-US"/>
        </a:p>
      </dgm:t>
    </dgm:pt>
    <dgm:pt modelId="{88DE4910-D68D-4035-A3E9-E697AB204D9F}" type="sibTrans" cxnId="{94723F7F-8072-49CE-8CEB-BC2C36643026}">
      <dgm:prSet/>
      <dgm:spPr/>
      <dgm:t>
        <a:bodyPr/>
        <a:lstStyle/>
        <a:p>
          <a:endParaRPr lang="en-US"/>
        </a:p>
      </dgm:t>
    </dgm:pt>
    <dgm:pt modelId="{FADB1889-5B74-4997-B330-5D2709BA0AD4}" type="pres">
      <dgm:prSet presAssocID="{F37AC64F-BD55-4F64-B586-5AF6B49B7A93}" presName="linear" presStyleCnt="0">
        <dgm:presLayoutVars>
          <dgm:animLvl val="lvl"/>
          <dgm:resizeHandles val="exact"/>
        </dgm:presLayoutVars>
      </dgm:prSet>
      <dgm:spPr/>
    </dgm:pt>
    <dgm:pt modelId="{AF821EE6-280E-4D65-95B8-A77EC9BD9FD0}" type="pres">
      <dgm:prSet presAssocID="{E8029CCF-CF17-462D-B118-07335FC35B6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E000898-ED35-4877-B384-A206B2B9E935}" type="pres">
      <dgm:prSet presAssocID="{9BCC3862-71C4-4C01-9254-E34B9FBB1068}" presName="spacer" presStyleCnt="0"/>
      <dgm:spPr/>
    </dgm:pt>
    <dgm:pt modelId="{842A0DB8-67FB-45EA-BD7B-ADF61FE232C6}" type="pres">
      <dgm:prSet presAssocID="{28854589-60EB-403D-80AC-4F06F1C7AF4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4F547EC-13A4-4B78-9DC9-5A893899C841}" type="pres">
      <dgm:prSet presAssocID="{6E3BFEBE-08EB-43CB-A804-ABB4E787F447}" presName="spacer" presStyleCnt="0"/>
      <dgm:spPr/>
    </dgm:pt>
    <dgm:pt modelId="{932BA354-495A-4ABF-9EEC-AB8FB4CD2056}" type="pres">
      <dgm:prSet presAssocID="{33FEBBBF-7E2B-4458-870E-D2905D89AC3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CD1A86A-446C-40AD-AF69-66AD8190C999}" type="pres">
      <dgm:prSet presAssocID="{C1EABD3F-C674-49C3-A38D-19731C8889A8}" presName="spacer" presStyleCnt="0"/>
      <dgm:spPr/>
    </dgm:pt>
    <dgm:pt modelId="{79E0E548-446E-4737-B242-2B84A662AA2A}" type="pres">
      <dgm:prSet presAssocID="{33A6D700-877B-4C8F-B569-3174F73AE77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E6F4CE4-3224-4C84-8970-7E92F05E2F99}" type="pres">
      <dgm:prSet presAssocID="{8F457E7E-80FE-4D82-83AE-31335D2E347F}" presName="spacer" presStyleCnt="0"/>
      <dgm:spPr/>
    </dgm:pt>
    <dgm:pt modelId="{8E74FF4E-7D2A-4BB1-97CB-6553B77F6E1B}" type="pres">
      <dgm:prSet presAssocID="{8A3EC4EE-7C06-4360-81E3-5009A31B2DE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24CCC30-8643-4938-B727-12BB035CDEF1}" type="pres">
      <dgm:prSet presAssocID="{1ADC55B2-33EB-4C67-8724-263576FDBF78}" presName="spacer" presStyleCnt="0"/>
      <dgm:spPr/>
    </dgm:pt>
    <dgm:pt modelId="{CBD42528-9C19-42D6-9669-7A468F38751A}" type="pres">
      <dgm:prSet presAssocID="{892E98A5-7A20-4463-91E9-D5FAFF7D29B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1A3111C-CA37-45E7-A8B7-AFAA4E8472F2}" srcId="{F37AC64F-BD55-4F64-B586-5AF6B49B7A93}" destId="{33A6D700-877B-4C8F-B569-3174F73AE779}" srcOrd="3" destOrd="0" parTransId="{E330F7DE-B0E1-4E3D-92CF-AE484F204BCE}" sibTransId="{8F457E7E-80FE-4D82-83AE-31335D2E347F}"/>
    <dgm:cxn modelId="{E599EA5F-2A53-4E03-8237-4F2DC41C6B04}" type="presOf" srcId="{33A6D700-877B-4C8F-B569-3174F73AE779}" destId="{79E0E548-446E-4737-B242-2B84A662AA2A}" srcOrd="0" destOrd="0" presId="urn:microsoft.com/office/officeart/2005/8/layout/vList2"/>
    <dgm:cxn modelId="{C4047D61-E3E7-495F-ABCC-D3E62A193AE8}" type="presOf" srcId="{8A3EC4EE-7C06-4360-81E3-5009A31B2DE3}" destId="{8E74FF4E-7D2A-4BB1-97CB-6553B77F6E1B}" srcOrd="0" destOrd="0" presId="urn:microsoft.com/office/officeart/2005/8/layout/vList2"/>
    <dgm:cxn modelId="{03648343-158D-441F-8B72-0F9D2526372D}" type="presOf" srcId="{28854589-60EB-403D-80AC-4F06F1C7AF43}" destId="{842A0DB8-67FB-45EA-BD7B-ADF61FE232C6}" srcOrd="0" destOrd="0" presId="urn:microsoft.com/office/officeart/2005/8/layout/vList2"/>
    <dgm:cxn modelId="{A753C767-5E31-4A24-BA81-A4C63AE7FCCA}" srcId="{F37AC64F-BD55-4F64-B586-5AF6B49B7A93}" destId="{28854589-60EB-403D-80AC-4F06F1C7AF43}" srcOrd="1" destOrd="0" parTransId="{51141BFE-2068-48D8-AF1F-5E6A6B180AE8}" sibTransId="{6E3BFEBE-08EB-43CB-A804-ABB4E787F447}"/>
    <dgm:cxn modelId="{0C452C68-4846-4937-BE70-91282B75C59D}" type="presOf" srcId="{F37AC64F-BD55-4F64-B586-5AF6B49B7A93}" destId="{FADB1889-5B74-4997-B330-5D2709BA0AD4}" srcOrd="0" destOrd="0" presId="urn:microsoft.com/office/officeart/2005/8/layout/vList2"/>
    <dgm:cxn modelId="{96D60D71-75F6-4A76-9C42-563E915D27F0}" type="presOf" srcId="{E8029CCF-CF17-462D-B118-07335FC35B64}" destId="{AF821EE6-280E-4D65-95B8-A77EC9BD9FD0}" srcOrd="0" destOrd="0" presId="urn:microsoft.com/office/officeart/2005/8/layout/vList2"/>
    <dgm:cxn modelId="{94723F7F-8072-49CE-8CEB-BC2C36643026}" srcId="{F37AC64F-BD55-4F64-B586-5AF6B49B7A93}" destId="{892E98A5-7A20-4463-91E9-D5FAFF7D29B4}" srcOrd="5" destOrd="0" parTransId="{0A603AAF-5170-4E20-B8F3-89A73C33AC39}" sibTransId="{88DE4910-D68D-4035-A3E9-E697AB204D9F}"/>
    <dgm:cxn modelId="{004619B3-0AE2-435B-B62C-BF7D275DF2C5}" type="presOf" srcId="{33FEBBBF-7E2B-4458-870E-D2905D89AC3D}" destId="{932BA354-495A-4ABF-9EEC-AB8FB4CD2056}" srcOrd="0" destOrd="0" presId="urn:microsoft.com/office/officeart/2005/8/layout/vList2"/>
    <dgm:cxn modelId="{143393BC-5C58-4717-9B40-36523C020A40}" type="presOf" srcId="{892E98A5-7A20-4463-91E9-D5FAFF7D29B4}" destId="{CBD42528-9C19-42D6-9669-7A468F38751A}" srcOrd="0" destOrd="0" presId="urn:microsoft.com/office/officeart/2005/8/layout/vList2"/>
    <dgm:cxn modelId="{060BDDC7-058C-481D-B01D-9E44437F4108}" srcId="{F37AC64F-BD55-4F64-B586-5AF6B49B7A93}" destId="{E8029CCF-CF17-462D-B118-07335FC35B64}" srcOrd="0" destOrd="0" parTransId="{F6857B5B-0837-4187-90C4-E0887C2F1590}" sibTransId="{9BCC3862-71C4-4C01-9254-E34B9FBB1068}"/>
    <dgm:cxn modelId="{A52D7FD3-4561-4DE4-8FDF-958229A87742}" srcId="{F37AC64F-BD55-4F64-B586-5AF6B49B7A93}" destId="{33FEBBBF-7E2B-4458-870E-D2905D89AC3D}" srcOrd="2" destOrd="0" parTransId="{0E4C7646-57E4-483D-A459-9C68CFA59A15}" sibTransId="{C1EABD3F-C674-49C3-A38D-19731C8889A8}"/>
    <dgm:cxn modelId="{B04094E0-F5B1-4BEB-9B7B-F37A2EEE125E}" srcId="{F37AC64F-BD55-4F64-B586-5AF6B49B7A93}" destId="{8A3EC4EE-7C06-4360-81E3-5009A31B2DE3}" srcOrd="4" destOrd="0" parTransId="{FE0A678F-D604-4C1A-8EAD-9BEDF4B0274D}" sibTransId="{1ADC55B2-33EB-4C67-8724-263576FDBF78}"/>
    <dgm:cxn modelId="{2B05323A-E5F3-484C-85AD-B1439F129718}" type="presParOf" srcId="{FADB1889-5B74-4997-B330-5D2709BA0AD4}" destId="{AF821EE6-280E-4D65-95B8-A77EC9BD9FD0}" srcOrd="0" destOrd="0" presId="urn:microsoft.com/office/officeart/2005/8/layout/vList2"/>
    <dgm:cxn modelId="{14EACDC5-9D71-4492-9FAF-B953A358F2EB}" type="presParOf" srcId="{FADB1889-5B74-4997-B330-5D2709BA0AD4}" destId="{3E000898-ED35-4877-B384-A206B2B9E935}" srcOrd="1" destOrd="0" presId="urn:microsoft.com/office/officeart/2005/8/layout/vList2"/>
    <dgm:cxn modelId="{631216B5-28CB-46C7-A98A-47FDFE039821}" type="presParOf" srcId="{FADB1889-5B74-4997-B330-5D2709BA0AD4}" destId="{842A0DB8-67FB-45EA-BD7B-ADF61FE232C6}" srcOrd="2" destOrd="0" presId="urn:microsoft.com/office/officeart/2005/8/layout/vList2"/>
    <dgm:cxn modelId="{E0F8C097-6CED-4608-AB71-A505E161B01C}" type="presParOf" srcId="{FADB1889-5B74-4997-B330-5D2709BA0AD4}" destId="{44F547EC-13A4-4B78-9DC9-5A893899C841}" srcOrd="3" destOrd="0" presId="urn:microsoft.com/office/officeart/2005/8/layout/vList2"/>
    <dgm:cxn modelId="{AFA1E88C-597B-42AE-A471-CBE059924BE7}" type="presParOf" srcId="{FADB1889-5B74-4997-B330-5D2709BA0AD4}" destId="{932BA354-495A-4ABF-9EEC-AB8FB4CD2056}" srcOrd="4" destOrd="0" presId="urn:microsoft.com/office/officeart/2005/8/layout/vList2"/>
    <dgm:cxn modelId="{67563DCA-AA6F-46C2-B300-5E1F99C73C8B}" type="presParOf" srcId="{FADB1889-5B74-4997-B330-5D2709BA0AD4}" destId="{5CD1A86A-446C-40AD-AF69-66AD8190C999}" srcOrd="5" destOrd="0" presId="urn:microsoft.com/office/officeart/2005/8/layout/vList2"/>
    <dgm:cxn modelId="{717E5D2C-6EC9-4824-A1F8-EA870410A2A8}" type="presParOf" srcId="{FADB1889-5B74-4997-B330-5D2709BA0AD4}" destId="{79E0E548-446E-4737-B242-2B84A662AA2A}" srcOrd="6" destOrd="0" presId="urn:microsoft.com/office/officeart/2005/8/layout/vList2"/>
    <dgm:cxn modelId="{94CE8B81-B915-4DAC-A56D-D48765E6336A}" type="presParOf" srcId="{FADB1889-5B74-4997-B330-5D2709BA0AD4}" destId="{7E6F4CE4-3224-4C84-8970-7E92F05E2F99}" srcOrd="7" destOrd="0" presId="urn:microsoft.com/office/officeart/2005/8/layout/vList2"/>
    <dgm:cxn modelId="{6C382266-F93A-40A5-85FC-A8E64A0C88E4}" type="presParOf" srcId="{FADB1889-5B74-4997-B330-5D2709BA0AD4}" destId="{8E74FF4E-7D2A-4BB1-97CB-6553B77F6E1B}" srcOrd="8" destOrd="0" presId="urn:microsoft.com/office/officeart/2005/8/layout/vList2"/>
    <dgm:cxn modelId="{6AF438D3-23F3-425A-95AC-8DBBC5DDDCEA}" type="presParOf" srcId="{FADB1889-5B74-4997-B330-5D2709BA0AD4}" destId="{E24CCC30-8643-4938-B727-12BB035CDEF1}" srcOrd="9" destOrd="0" presId="urn:microsoft.com/office/officeart/2005/8/layout/vList2"/>
    <dgm:cxn modelId="{92C862D9-DE30-4209-8528-243AE9792D6A}" type="presParOf" srcId="{FADB1889-5B74-4997-B330-5D2709BA0AD4}" destId="{CBD42528-9C19-42D6-9669-7A468F38751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FDC70-A9C4-4F00-85A7-492E3C756B89}">
      <dsp:nvSpPr>
        <dsp:cNvPr id="0" name=""/>
        <dsp:cNvSpPr/>
      </dsp:nvSpPr>
      <dsp:spPr>
        <a:xfrm>
          <a:off x="3953" y="312800"/>
          <a:ext cx="2377306" cy="60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0" i="0" kern="1200"/>
            <a:t>Divided task:</a:t>
          </a:r>
          <a:endParaRPr lang="en-US" sz="2100" kern="1200"/>
        </a:p>
      </dsp:txBody>
      <dsp:txXfrm>
        <a:off x="3953" y="312800"/>
        <a:ext cx="2377306" cy="604800"/>
      </dsp:txXfrm>
    </dsp:sp>
    <dsp:sp modelId="{5749902D-EA39-49B9-8896-0336688C4850}">
      <dsp:nvSpPr>
        <dsp:cNvPr id="0" name=""/>
        <dsp:cNvSpPr/>
      </dsp:nvSpPr>
      <dsp:spPr>
        <a:xfrm>
          <a:off x="3953" y="917600"/>
          <a:ext cx="2377306" cy="312093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Data</a:t>
          </a:r>
          <a:r>
            <a:rPr lang="en-US" sz="2100" b="0" i="0" kern="1200" baseline="0"/>
            <a:t> analysis of inflation indicators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/>
            <a:t>Analysis of stock data</a:t>
          </a:r>
          <a:endParaRPr lang="en-US" sz="2100" kern="1200"/>
        </a:p>
      </dsp:txBody>
      <dsp:txXfrm>
        <a:off x="3953" y="917600"/>
        <a:ext cx="2377306" cy="3120936"/>
      </dsp:txXfrm>
    </dsp:sp>
    <dsp:sp modelId="{C8FAF8C8-8372-4D52-B117-EE2A9E5EC88C}">
      <dsp:nvSpPr>
        <dsp:cNvPr id="0" name=""/>
        <dsp:cNvSpPr/>
      </dsp:nvSpPr>
      <dsp:spPr>
        <a:xfrm>
          <a:off x="2714082" y="312800"/>
          <a:ext cx="2377306" cy="604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0" i="0" kern="1200"/>
            <a:t>Github:</a:t>
          </a:r>
          <a:endParaRPr lang="en-US" sz="2100" kern="1200"/>
        </a:p>
      </dsp:txBody>
      <dsp:txXfrm>
        <a:off x="2714082" y="312800"/>
        <a:ext cx="2377306" cy="604800"/>
      </dsp:txXfrm>
    </dsp:sp>
    <dsp:sp modelId="{3C92061E-39A1-4316-9C48-AD3578D9F8D1}">
      <dsp:nvSpPr>
        <dsp:cNvPr id="0" name=""/>
        <dsp:cNvSpPr/>
      </dsp:nvSpPr>
      <dsp:spPr>
        <a:xfrm>
          <a:off x="2714082" y="917600"/>
          <a:ext cx="2377306" cy="312093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Organization (required for “Project”)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Project:</a:t>
          </a:r>
          <a:r>
            <a:rPr lang="en-US" sz="2100" b="0" i="0" kern="1200" baseline="0"/>
            <a:t> PM tool </a:t>
          </a:r>
          <a:r>
            <a:rPr lang="en-US" sz="2100" b="0" i="0" kern="1200" baseline="0">
              <a:sym typeface="Wingdings" panose="05000000000000000000" pitchFamily="2" charset="2"/>
            </a:rPr>
            <a:t>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/>
            <a:t>Repository</a:t>
          </a:r>
          <a:endParaRPr lang="en-US" sz="2100" kern="120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/>
            <a:t>2 branches</a:t>
          </a:r>
          <a:endParaRPr lang="en-US" sz="2100" kern="120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/>
            <a:t>Pull requests with</a:t>
          </a:r>
          <a:endParaRPr lang="en-US" sz="2100" kern="1200"/>
        </a:p>
      </dsp:txBody>
      <dsp:txXfrm>
        <a:off x="2714082" y="917600"/>
        <a:ext cx="2377306" cy="3120936"/>
      </dsp:txXfrm>
    </dsp:sp>
    <dsp:sp modelId="{3D48BF42-C833-489E-AA7B-060CE980EA8E}">
      <dsp:nvSpPr>
        <dsp:cNvPr id="0" name=""/>
        <dsp:cNvSpPr/>
      </dsp:nvSpPr>
      <dsp:spPr>
        <a:xfrm>
          <a:off x="5424211" y="312800"/>
          <a:ext cx="2377306" cy="604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Communication:</a:t>
          </a:r>
        </a:p>
      </dsp:txBody>
      <dsp:txXfrm>
        <a:off x="5424211" y="312800"/>
        <a:ext cx="2377306" cy="604800"/>
      </dsp:txXfrm>
    </dsp:sp>
    <dsp:sp modelId="{C202CDBD-EA7C-4DBC-A1BA-4E506426B856}">
      <dsp:nvSpPr>
        <dsp:cNvPr id="0" name=""/>
        <dsp:cNvSpPr/>
      </dsp:nvSpPr>
      <dsp:spPr>
        <a:xfrm>
          <a:off x="5424211" y="917600"/>
          <a:ext cx="2377306" cy="312093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/>
            <a:t>Slack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SMS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/>
            <a:t>In-class</a:t>
          </a:r>
          <a:r>
            <a:rPr lang="en-US" sz="2100" b="0" i="0" kern="1200"/>
            <a:t> progress checkups &amp; to-do lists</a:t>
          </a:r>
          <a:endParaRPr lang="en-US" sz="2100" kern="1200"/>
        </a:p>
      </dsp:txBody>
      <dsp:txXfrm>
        <a:off x="5424211" y="917600"/>
        <a:ext cx="2377306" cy="3120936"/>
      </dsp:txXfrm>
    </dsp:sp>
    <dsp:sp modelId="{5EA5C408-272A-4F08-A1FB-74E6BB52F6E7}">
      <dsp:nvSpPr>
        <dsp:cNvPr id="0" name=""/>
        <dsp:cNvSpPr/>
      </dsp:nvSpPr>
      <dsp:spPr>
        <a:xfrm>
          <a:off x="8134340" y="312800"/>
          <a:ext cx="2377306" cy="604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Challenges:</a:t>
          </a:r>
        </a:p>
      </dsp:txBody>
      <dsp:txXfrm>
        <a:off x="8134340" y="312800"/>
        <a:ext cx="2377306" cy="604800"/>
      </dsp:txXfrm>
    </dsp:sp>
    <dsp:sp modelId="{43277A70-DDA8-4D16-AC4C-ECE0C8F11905}">
      <dsp:nvSpPr>
        <dsp:cNvPr id="0" name=""/>
        <dsp:cNvSpPr/>
      </dsp:nvSpPr>
      <dsp:spPr>
        <a:xfrm>
          <a:off x="8134340" y="917600"/>
          <a:ext cx="2377306" cy="312093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Maintaining Focus and Scope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Skill and knowledge </a:t>
          </a:r>
          <a:r>
            <a:rPr lang="en-US" sz="2100" kern="1200">
              <a:sym typeface="Wingdings" panose="05000000000000000000" pitchFamily="2" charset="2"/>
            </a:rPr>
            <a:t> more collaborators would have been helpful</a:t>
          </a:r>
          <a:endParaRPr lang="en-US" sz="2100" kern="1200"/>
        </a:p>
      </dsp:txBody>
      <dsp:txXfrm>
        <a:off x="8134340" y="917600"/>
        <a:ext cx="2377306" cy="31209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21EE6-280E-4D65-95B8-A77EC9BD9FD0}">
      <dsp:nvSpPr>
        <dsp:cNvPr id="0" name=""/>
        <dsp:cNvSpPr/>
      </dsp:nvSpPr>
      <dsp:spPr>
        <a:xfrm>
          <a:off x="0" y="92376"/>
          <a:ext cx="6666833" cy="84219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Using yfinance, historical data for S&amp;P 500 were retrieved</a:t>
          </a:r>
        </a:p>
      </dsp:txBody>
      <dsp:txXfrm>
        <a:off x="41113" y="133489"/>
        <a:ext cx="6584607" cy="759968"/>
      </dsp:txXfrm>
    </dsp:sp>
    <dsp:sp modelId="{842A0DB8-67FB-45EA-BD7B-ADF61FE232C6}">
      <dsp:nvSpPr>
        <dsp:cNvPr id="0" name=""/>
        <dsp:cNvSpPr/>
      </dsp:nvSpPr>
      <dsp:spPr>
        <a:xfrm>
          <a:off x="0" y="977771"/>
          <a:ext cx="6666833" cy="842194"/>
        </a:xfrm>
        <a:prstGeom prst="roundRect">
          <a:avLst/>
        </a:prstGeom>
        <a:gradFill rotWithShape="0">
          <a:gsLst>
            <a:gs pos="0">
              <a:schemeClr val="accent5">
                <a:hueOff val="1202141"/>
                <a:satOff val="-5276"/>
                <a:lumOff val="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202141"/>
                <a:satOff val="-5276"/>
                <a:lumOff val="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202141"/>
                <a:satOff val="-5276"/>
                <a:lumOff val="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percentage change function was used to find the best 5 performing stocks in 2022 (OXY, CEG, HES, APA, and SLB -all which were from the energy sector)</a:t>
          </a:r>
        </a:p>
      </dsp:txBody>
      <dsp:txXfrm>
        <a:off x="41113" y="1018884"/>
        <a:ext cx="6584607" cy="759968"/>
      </dsp:txXfrm>
    </dsp:sp>
    <dsp:sp modelId="{932BA354-495A-4ABF-9EEC-AB8FB4CD2056}">
      <dsp:nvSpPr>
        <dsp:cNvPr id="0" name=""/>
        <dsp:cNvSpPr/>
      </dsp:nvSpPr>
      <dsp:spPr>
        <a:xfrm>
          <a:off x="0" y="1863165"/>
          <a:ext cx="6666833" cy="842194"/>
        </a:xfrm>
        <a:prstGeom prst="roundRect">
          <a:avLst/>
        </a:prstGeom>
        <a:gradFill rotWithShape="0">
          <a:gsLst>
            <a:gs pos="0">
              <a:schemeClr val="accent5">
                <a:hueOff val="2404281"/>
                <a:satOff val="-10552"/>
                <a:lumOff val="31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404281"/>
                <a:satOff val="-10552"/>
                <a:lumOff val="31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404281"/>
                <a:satOff val="-10552"/>
                <a:lumOff val="31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Further research was conducted to understand the why that was</a:t>
          </a:r>
        </a:p>
      </dsp:txBody>
      <dsp:txXfrm>
        <a:off x="41113" y="1904278"/>
        <a:ext cx="6584607" cy="759968"/>
      </dsp:txXfrm>
    </dsp:sp>
    <dsp:sp modelId="{79E0E548-446E-4737-B242-2B84A662AA2A}">
      <dsp:nvSpPr>
        <dsp:cNvPr id="0" name=""/>
        <dsp:cNvSpPr/>
      </dsp:nvSpPr>
      <dsp:spPr>
        <a:xfrm>
          <a:off x="0" y="2748559"/>
          <a:ext cx="6666833" cy="842194"/>
        </a:xfrm>
        <a:prstGeom prst="roundRect">
          <a:avLst/>
        </a:prstGeom>
        <a:gradFill rotWithShape="0">
          <a:gsLst>
            <a:gs pos="0">
              <a:schemeClr val="accent5">
                <a:hueOff val="3606422"/>
                <a:satOff val="-15828"/>
                <a:lumOff val="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606422"/>
                <a:satOff val="-15828"/>
                <a:lumOff val="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606422"/>
                <a:satOff val="-15828"/>
                <a:lumOff val="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Upon research, it was concluded that  the energy sector in 2022 performed exceptionally with 65.72% gain surpassing the S&amp;P's 11 sectors. </a:t>
          </a:r>
        </a:p>
      </dsp:txBody>
      <dsp:txXfrm>
        <a:off x="41113" y="2789672"/>
        <a:ext cx="6584607" cy="759968"/>
      </dsp:txXfrm>
    </dsp:sp>
    <dsp:sp modelId="{8E74FF4E-7D2A-4BB1-97CB-6553B77F6E1B}">
      <dsp:nvSpPr>
        <dsp:cNvPr id="0" name=""/>
        <dsp:cNvSpPr/>
      </dsp:nvSpPr>
      <dsp:spPr>
        <a:xfrm>
          <a:off x="0" y="3633954"/>
          <a:ext cx="6666833" cy="842194"/>
        </a:xfrm>
        <a:prstGeom prst="roundRect">
          <a:avLst/>
        </a:prstGeom>
        <a:gradFill rotWithShape="0">
          <a:gsLst>
            <a:gs pos="0">
              <a:schemeClr val="accent5">
                <a:hueOff val="4808562"/>
                <a:satOff val="-21104"/>
                <a:lumOff val="627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4808562"/>
                <a:satOff val="-21104"/>
                <a:lumOff val="627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4808562"/>
                <a:satOff val="-21104"/>
                <a:lumOff val="627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 was reported that OXY brought in about 4.2 billion in second quarter of 2022</a:t>
          </a:r>
        </a:p>
      </dsp:txBody>
      <dsp:txXfrm>
        <a:off x="41113" y="3675067"/>
        <a:ext cx="6584607" cy="759968"/>
      </dsp:txXfrm>
    </dsp:sp>
    <dsp:sp modelId="{CBD42528-9C19-42D6-9669-7A468F38751A}">
      <dsp:nvSpPr>
        <dsp:cNvPr id="0" name=""/>
        <dsp:cNvSpPr/>
      </dsp:nvSpPr>
      <dsp:spPr>
        <a:xfrm>
          <a:off x="0" y="4519348"/>
          <a:ext cx="6666833" cy="842194"/>
        </a:xfrm>
        <a:prstGeom prst="roundRect">
          <a:avLst/>
        </a:prstGeom>
        <a:gradFill rotWithShape="0">
          <a:gsLst>
            <a:gs pos="0">
              <a:schemeClr val="accent5">
                <a:hueOff val="6010703"/>
                <a:satOff val="-26380"/>
                <a:lumOff val="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6010703"/>
                <a:satOff val="-26380"/>
                <a:lumOff val="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6010703"/>
                <a:satOff val="-26380"/>
                <a:lumOff val="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was spurred by a global spike in commodity prices following the Russia's invasion of Ukraine resulting in free cash flow for these companies, high dividends, buybacks and debt reduction</a:t>
          </a:r>
        </a:p>
      </dsp:txBody>
      <dsp:txXfrm>
        <a:off x="41113" y="4560461"/>
        <a:ext cx="6584607" cy="759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ED8AE-868F-476A-B307-27FE72B8D66D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B9C68-FCFD-46E0-8CBF-F54D62E9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0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B9C68-FCFD-46E0-8CBF-F54D62E912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69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B9C68-FCFD-46E0-8CBF-F54D62E912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51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B9C68-FCFD-46E0-8CBF-F54D62E912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90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B9C68-FCFD-46E0-8CBF-F54D62E912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55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1B75-AA5E-FEE0-79CC-D9C7E4C48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8AD3E-95EC-28E5-CE1A-FFFF4189F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C114F-DEB2-D935-5C26-BDFC20E9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001A-A3CD-4642-8C4B-EFF32C15603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7C9E-5414-80BB-BFF1-63D4675F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016E6-6E87-66DA-0E1F-D2E3F63C4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47DA-88CE-4C61-B0FB-9142EDBDB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A3FB-5EB9-709B-1E27-F8C09841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CA12A-F101-901B-6F4E-2430DDC2B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36920-FF40-D932-4BF7-50B96BE3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001A-A3CD-4642-8C4B-EFF32C15603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411AB-BC8C-63B6-4DED-CC10B1E9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44435-5B3F-E45C-856B-920A0354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47DA-88CE-4C61-B0FB-9142EDBDB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3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80E05-04CE-8F63-CF37-56F98A5CE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10ACA-FC2B-B599-CD51-AB4B8251C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438EB-48C1-20AF-AB98-EAE921D2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001A-A3CD-4642-8C4B-EFF32C15603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5B974-6C9B-134D-24BD-1488CD0E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9B6-3BA3-4A10-8E32-C66D99ED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47DA-88CE-4C61-B0FB-9142EDBDB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3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2804-BA93-7D87-85F8-E4855651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4504A-E951-D2FF-9001-0EE9A8EF3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92452-E2B3-6E1D-6C79-2D6C750F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001A-A3CD-4642-8C4B-EFF32C15603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A5FE6-5236-39E6-199B-05F19C8F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D2A49-23E9-6141-9645-8354FC31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47DA-88CE-4C61-B0FB-9142EDBDB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3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2551-1A13-AAFB-F3DD-C1FD34EC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BC769-3C28-CEE7-40D5-19B4A9D13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B70AF-59D9-ECFB-D75D-5C00E4EB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001A-A3CD-4642-8C4B-EFF32C15603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2D589-9FF8-32F9-FFF2-6CE82EC1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A67F-3370-AD54-E636-8E7A4CD3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47DA-88CE-4C61-B0FB-9142EDBDB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7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0A39-E130-7C79-8B0F-3E24D990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3C80-7B82-10FE-CA57-CA0FD96D7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51485-DAD1-7BCA-7087-766A9C875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6ADD5-FEB2-FE51-3DEA-03F071D9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001A-A3CD-4642-8C4B-EFF32C15603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BE270-FAE5-FBC2-5CF0-23B422CEA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DF51C-4975-54EF-529E-B23799D5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47DA-88CE-4C61-B0FB-9142EDBDB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66CC-BBF7-FB0C-E4B2-0B146E378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0FF65-8F45-E68F-9693-F3DD78491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73DAD-8073-3D78-7C52-DA95F429A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DB5E7-F55C-36DF-A370-72A74A742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40A8D-E8BC-0B5C-F15C-D1C790BEF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DD2532-1263-286D-FA6C-CE15407B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001A-A3CD-4642-8C4B-EFF32C15603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E15A90-90CE-79D6-A38F-82245E15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1F9AC-00A2-3A46-3A9C-315888A2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47DA-88CE-4C61-B0FB-9142EDBDB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2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3410-2750-322F-D48E-37A6D7EE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ECB4AC-521C-A89B-2470-2AA66BEB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001A-A3CD-4642-8C4B-EFF32C15603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81A2E-38A8-C872-23CB-BCDB25C9A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ED51B-F0F9-4E05-FF39-D041133E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47DA-88CE-4C61-B0FB-9142EDBDB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2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1D44E-EFB8-3060-FCCF-8D564FE4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001A-A3CD-4642-8C4B-EFF32C15603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E97D5-7662-D8FC-A2B8-967EFE09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D3C2-DD52-3647-F83E-03173094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47DA-88CE-4C61-B0FB-9142EDBDB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2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A998-3359-E0A3-B71B-A32E3863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4AE92-A7C0-9E7C-B89B-21DC51BB2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B1BEB-E842-DE27-216C-DBC0A4A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8B9FC-9134-0150-EE1B-A6A6C98A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001A-A3CD-4642-8C4B-EFF32C15603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3101E-FA1F-34BE-8AB7-EF12A82F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E8A4A-C482-16CC-C186-EB3B1AD2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47DA-88CE-4C61-B0FB-9142EDBDB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7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6061-794B-8C1A-79F9-71AEF110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FD0E2-78F8-F1DC-3AC5-03B65857E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4F60E-0131-1D2A-57B3-9512F9995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50781-36B9-EE37-DA9F-BEC2DD80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001A-A3CD-4642-8C4B-EFF32C15603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C6FA4-30E5-CE4A-B2DF-5E9C605EF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2974F-30FC-3BBD-6108-57A78DB7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47DA-88CE-4C61-B0FB-9142EDBDB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F3EC8-D29F-B7B4-157B-B49D0D68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0E4B5-DF83-43AE-31CD-1F68AD197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646D1-A5C8-2C3D-6B19-B231D5F02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A001A-A3CD-4642-8C4B-EFF32C15603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FA848-E6E1-3086-4B2A-097897A47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02D40-E4BD-4169-3EEC-24B26BF54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EA47DA-88CE-4C61-B0FB-9142EDBDB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9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14B2-9EBA-C594-A67C-D5111FAD9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14855"/>
            <a:ext cx="9144000" cy="786703"/>
          </a:xfrm>
        </p:spPr>
        <p:txBody>
          <a:bodyPr>
            <a:normAutofit/>
          </a:bodyPr>
          <a:lstStyle/>
          <a:p>
            <a:r>
              <a:rPr lang="en-US" sz="3600"/>
              <a:t>Inflation Investing in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803C6-470C-0956-5379-6E9AEA213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01559"/>
            <a:ext cx="9144000" cy="57136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600"/>
              <a:t>Adwoa Mante &amp; Jacqueline Raynolds</a:t>
            </a:r>
          </a:p>
          <a:p>
            <a:r>
              <a:rPr lang="en-US" sz="1600"/>
              <a:t>1/18/2024</a:t>
            </a:r>
          </a:p>
        </p:txBody>
      </p:sp>
      <p:pic>
        <p:nvPicPr>
          <p:cNvPr id="4102" name="Picture 6" descr="Top 5 reasons for inflation - International Finance">
            <a:extLst>
              <a:ext uri="{FF2B5EF4-FFF2-40B4-BE49-F238E27FC236}">
                <a16:creationId xmlns:a16="http://schemas.microsoft.com/office/drawing/2014/main" id="{03566CE7-873F-C99D-A45A-223F36143B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53" r="3" b="92"/>
          <a:stretch/>
        </p:blipFill>
        <p:spPr bwMode="auto">
          <a:xfrm>
            <a:off x="6096000" y="1242410"/>
            <a:ext cx="5114501" cy="312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remium Photo | 2022 is the year of the coronavirus digit 2022 with viruses  covid19">
            <a:extLst>
              <a:ext uri="{FF2B5EF4-FFF2-40B4-BE49-F238E27FC236}">
                <a16:creationId xmlns:a16="http://schemas.microsoft.com/office/drawing/2014/main" id="{41671324-CA98-0799-BD3F-24A6E7004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r="4225" b="-3"/>
          <a:stretch/>
        </p:blipFill>
        <p:spPr bwMode="auto">
          <a:xfrm>
            <a:off x="792122" y="1242436"/>
            <a:ext cx="5114501" cy="312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14" name="Group 4113">
            <a:extLst>
              <a:ext uri="{FF2B5EF4-FFF2-40B4-BE49-F238E27FC236}">
                <a16:creationId xmlns:a16="http://schemas.microsoft.com/office/drawing/2014/main" id="{B0F380AC-9202-53E9-8D39-90E7C2AC7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4115" name="Rectangle 4114">
              <a:extLst>
                <a:ext uri="{FF2B5EF4-FFF2-40B4-BE49-F238E27FC236}">
                  <a16:creationId xmlns:a16="http://schemas.microsoft.com/office/drawing/2014/main" id="{B9334AC3-F97B-AAEB-193C-D6FEF2851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6" name="Rectangle 4115">
              <a:extLst>
                <a:ext uri="{FF2B5EF4-FFF2-40B4-BE49-F238E27FC236}">
                  <a16:creationId xmlns:a16="http://schemas.microsoft.com/office/drawing/2014/main" id="{DCF0F8F8-6D3A-38F2-F9D7-AA175316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7657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showing the price of a consumer&#10;&#10;Description automatically generated">
            <a:extLst>
              <a:ext uri="{FF2B5EF4-FFF2-40B4-BE49-F238E27FC236}">
                <a16:creationId xmlns:a16="http://schemas.microsoft.com/office/drawing/2014/main" id="{889EFC21-F7FC-477A-96D3-D319B0EC7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2" t="-2648" r="3932" b="-6320"/>
          <a:stretch/>
        </p:blipFill>
        <p:spPr>
          <a:xfrm>
            <a:off x="1128112" y="643466"/>
            <a:ext cx="9935775" cy="5571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85FCFA-BDFF-90DB-902F-EFEAE198AD19}"/>
              </a:ext>
            </a:extLst>
          </p:cNvPr>
          <p:cNvSpPr txBox="1"/>
          <p:nvPr/>
        </p:nvSpPr>
        <p:spPr>
          <a:xfrm>
            <a:off x="114300" y="166255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err="1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hvPlot</a:t>
            </a:r>
            <a:r>
              <a:rPr lang="en-US">
                <a:solidFill>
                  <a:srgbClr val="3B3B3B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Line Graph</a:t>
            </a:r>
            <a:endParaRPr lang="en-US" b="0">
              <a:solidFill>
                <a:srgbClr val="3B3B3B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3FB0CF-1A30-43FE-7993-E3B5D1152600}"/>
              </a:ext>
            </a:extLst>
          </p:cNvPr>
          <p:cNvSpPr txBox="1"/>
          <p:nvPr/>
        </p:nvSpPr>
        <p:spPr>
          <a:xfrm>
            <a:off x="750744" y="5891367"/>
            <a:ext cx="8486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/>
              <a:t>Idea for future analysis: </a:t>
            </a:r>
            <a:r>
              <a:rPr lang="en-US" sz="1800"/>
              <a:t>Zoom in on adjacent year </a:t>
            </a:r>
            <a:r>
              <a:rPr lang="en-US" sz="1800">
                <a:sym typeface="Wingdings" panose="05000000000000000000" pitchFamily="2" charset="2"/>
              </a:rPr>
              <a:t> slopes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0447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082" name="Rectangle 308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3" name="Rectangle 308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4" name="Rectangle 308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6" name="Rectangle 308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A2592-613B-939F-515C-834D56F48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I bonds</a:t>
            </a:r>
            <a:r>
              <a:rPr lang="en-US" sz="3600" baseline="0"/>
              <a:t> Analysis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B2AA0-334C-2AED-6720-794680EDC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658" y="2369824"/>
            <a:ext cx="4991629" cy="391737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400" b="1"/>
              <a:t>Datasets: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/>
              <a:t>“Your Treasury Direct” (CSV)</a:t>
            </a:r>
          </a:p>
          <a:p>
            <a:pPr lvl="2"/>
            <a:r>
              <a:rPr lang="en-US" sz="1400"/>
              <a:t>www.yourtreasurydirect.com</a:t>
            </a:r>
          </a:p>
          <a:p>
            <a:pPr lvl="2"/>
            <a:r>
              <a:rPr lang="en-US" sz="1400"/>
              <a:t>For-profit company using Treasury Direct data</a:t>
            </a:r>
          </a:p>
          <a:p>
            <a:pPr lvl="2"/>
            <a:r>
              <a:rPr lang="en-US" sz="1400"/>
              <a:t>Asserts some data rights, but does not own the data.</a:t>
            </a:r>
          </a:p>
          <a:p>
            <a:pPr lvl="3"/>
            <a:r>
              <a:rPr lang="en-US" sz="1400"/>
              <a:t>Possibly in violation of public domain license</a:t>
            </a:r>
          </a:p>
          <a:p>
            <a:pPr lvl="2"/>
            <a:r>
              <a:rPr lang="en-US" sz="1400"/>
              <a:t>“Messy” data – strange typos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/>
              <a:t>Treasury Direct (Table in PDF)</a:t>
            </a:r>
          </a:p>
          <a:p>
            <a:pPr lvl="2"/>
            <a:r>
              <a:rPr lang="en-US" sz="1400"/>
              <a:t>Supplementary to patch CSV</a:t>
            </a:r>
          </a:p>
          <a:p>
            <a:pPr lvl="3"/>
            <a:r>
              <a:rPr lang="en-US" sz="1400"/>
              <a:t>Added 2023 values for comparison</a:t>
            </a:r>
          </a:p>
          <a:p>
            <a:pPr lvl="2"/>
            <a:r>
              <a:rPr lang="en-US" sz="1400"/>
              <a:t>Department of the Treasury, Treasury Direct (gov website)</a:t>
            </a:r>
          </a:p>
          <a:p>
            <a:pPr lvl="2"/>
            <a:r>
              <a:rPr lang="en-US" sz="1400"/>
              <a:t>Public domain</a:t>
            </a:r>
          </a:p>
        </p:txBody>
      </p: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Rectangle 3089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2EDFB39-3091-5DEE-3641-EB85D959A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627" y="1062849"/>
            <a:ext cx="4305905" cy="18623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092" name="Straight Connector 309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US Treasury Series I Savings Bonds Inflation Rate Earnings (May - October  '22)">
            <a:extLst>
              <a:ext uri="{FF2B5EF4-FFF2-40B4-BE49-F238E27FC236}">
                <a16:creationId xmlns:a16="http://schemas.microsoft.com/office/drawing/2014/main" id="{6E7222AE-D0A8-A787-E937-33702C99A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1066" y="3843806"/>
            <a:ext cx="4305905" cy="214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44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red and yellow bars&#10;&#10;Description automatically generated">
            <a:extLst>
              <a:ext uri="{FF2B5EF4-FFF2-40B4-BE49-F238E27FC236}">
                <a16:creationId xmlns:a16="http://schemas.microsoft.com/office/drawing/2014/main" id="{1640F70C-F754-246E-5EAB-96CA4AE99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3" y="953164"/>
            <a:ext cx="11860293" cy="49516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3B1530-AC49-E499-48F8-330824487688}"/>
              </a:ext>
            </a:extLst>
          </p:cNvPr>
          <p:cNvSpPr txBox="1"/>
          <p:nvPr/>
        </p:nvSpPr>
        <p:spPr>
          <a:xfrm>
            <a:off x="114300" y="166255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err="1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hvPlot</a:t>
            </a:r>
            <a:r>
              <a:rPr lang="en-US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Stacked Bar Chart</a:t>
            </a:r>
          </a:p>
          <a:p>
            <a:r>
              <a:rPr lang="en-US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676A5-F14A-E15E-DBC3-53ECE53BF12F}"/>
              </a:ext>
            </a:extLst>
          </p:cNvPr>
          <p:cNvSpPr txBox="1"/>
          <p:nvPr/>
        </p:nvSpPr>
        <p:spPr>
          <a:xfrm>
            <a:off x="426027" y="6045413"/>
            <a:ext cx="8891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Note: </a:t>
            </a:r>
            <a:r>
              <a:rPr lang="en-US"/>
              <a:t>variable interest rate was annualized from dataset six-month interest rate.</a:t>
            </a:r>
          </a:p>
          <a:p>
            <a:r>
              <a:rPr lang="en-US" sz="1800" b="1"/>
              <a:t>Idea for future analysis: </a:t>
            </a:r>
            <a:r>
              <a:rPr lang="en-US" sz="1800"/>
              <a:t>Compare with data about I bond sales during those time-period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00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0059E-F618-5ED3-8D3C-9445C1EC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Equity Market Analysis: Data and Process</a:t>
            </a: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263A9B47-4B52-ECC7-E265-B5F1081F1E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03806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0210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4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26B31-69F3-B719-3DF9-98533CAC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Comparing</a:t>
            </a:r>
            <a:r>
              <a:rPr lang="en-US" sz="2600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Cumulative Returns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1479840-30D3-F490-45AD-894A181FE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4627" y="1092173"/>
            <a:ext cx="8125253" cy="468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48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D07F1-7644-72B9-A5F1-42FDFDF8F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Risk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E0C358-AB0A-190C-0CD2-6D7A4233C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2851" y="1532002"/>
            <a:ext cx="5119216" cy="4114800"/>
          </a:xfrm>
        </p:spPr>
      </p:pic>
    </p:spTree>
    <p:extLst>
      <p:ext uri="{BB962C8B-B14F-4D97-AF65-F5344CB8AC3E}">
        <p14:creationId xmlns:p14="http://schemas.microsoft.com/office/powerpoint/2010/main" val="1253617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8ACD4-5B3D-B30B-A934-3B94D07D0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000"/>
              <a:t>Tool: Individual</a:t>
            </a:r>
            <a:r>
              <a:rPr lang="en-US" sz="3000" baseline="0"/>
              <a:t> Stock Performance in 2022</a:t>
            </a:r>
            <a:endParaRPr lang="en-US" sz="3000"/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27BB-2862-2B15-A847-BFCEC0255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>
              <a:latin typeface="Consolas"/>
            </a:endParaRPr>
          </a:p>
          <a:p>
            <a:endParaRPr lang="en-US" sz="220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71144381-1042-5FBA-DDC8-8AB6D8F04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50773"/>
            <a:ext cx="6903720" cy="45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91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Graph on document with pen">
            <a:extLst>
              <a:ext uri="{FF2B5EF4-FFF2-40B4-BE49-F238E27FC236}">
                <a16:creationId xmlns:a16="http://schemas.microsoft.com/office/drawing/2014/main" id="{984A54E5-41BB-4B2C-1CB6-62A9D4108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37" r="13385" b="-3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1486A-A5F4-0E00-DDAF-E5F32A5DB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85EE-BEBA-23A1-A38D-834092A0D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latin typeface="Consolas"/>
              </a:rPr>
              <a:t>From the analysis, the top5 stocks outperformed the I-bonds rate remaining constant throughout. I'd recommend a risk-tolerant individual who wants to invest a heavily percentage of his or her money in stocks and the remaining in I-bonds for diversification purposes, since the risk to reward ratio is much higher than that of the I-bonds. For a risk averse person, maybe investing heavily in the I-bonds and a portion of the money is the stocks will be appropriate.  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9851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8" name="Rectangle 412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0" name="Right Triangle 412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2" name="Rectangle 413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BBF9B-EE53-94AE-1066-F8336AA6C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9D617-D7BD-0782-48A6-FC907A064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0" i="0" kern="1200">
                <a:effectLst/>
                <a:latin typeface="+mn-lt"/>
                <a:ea typeface="+mn-ea"/>
                <a:cs typeface="+mn-cs"/>
              </a:rPr>
              <a:t>The aim of this project was two-fold. First, we aimed analyze the scope and significance of inflation in 2022. Second, we aimed to analyze inflation impacted securities - specifically I bonds and S&amp;P 500 stocks - and made investing recommendations, based on that analysis.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7405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CF2DC-8CC9-50BF-8A92-CF9FC34E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E47878-101B-882B-F433-D3DE209885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563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22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BD0A5-A947-B543-FD29-21CBD1B8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Research Questions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5A69-FA8F-8545-281B-BDDF4A930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900" kern="1200">
                <a:effectLst/>
                <a:latin typeface="+mn-lt"/>
                <a:ea typeface="+mn-ea"/>
                <a:cs typeface="+mn-cs"/>
              </a:rPr>
              <a:t>How much did inflation increase across the world in 2022?</a:t>
            </a: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900" kern="1200">
                <a:effectLst/>
                <a:latin typeface="+mn-lt"/>
                <a:ea typeface="+mn-ea"/>
                <a:cs typeface="+mn-cs"/>
              </a:rPr>
              <a:t>Where did inflation increase significantly?</a:t>
            </a: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900" kern="1200">
                <a:effectLst/>
                <a:latin typeface="+mn-lt"/>
                <a:ea typeface="+mn-ea"/>
                <a:cs typeface="+mn-cs"/>
              </a:rPr>
              <a:t>How significant was inflation in the United States?</a:t>
            </a: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900" kern="1200">
                <a:effectLst/>
                <a:latin typeface="+mn-lt"/>
                <a:ea typeface="+mn-ea"/>
                <a:cs typeface="+mn-cs"/>
              </a:rPr>
              <a:t>How did inflation impact the I bond market, a risk-free investment for retail investors?</a:t>
            </a:r>
          </a:p>
          <a:p>
            <a:pPr>
              <a:defRPr/>
            </a:pPr>
            <a:r>
              <a:rPr lang="en-US" sz="1900" kern="1200" baseline="0">
                <a:effectLst/>
                <a:latin typeface="+mn-lt"/>
                <a:ea typeface="+mn-ea"/>
                <a:cs typeface="+mn-cs"/>
              </a:rPr>
              <a:t>Which stocks in the S&amp;P 500 performed the best?</a:t>
            </a: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900" kern="1200">
                <a:effectLst/>
                <a:latin typeface="+mn-lt"/>
                <a:ea typeface="+mn-ea"/>
                <a:cs typeface="+mn-cs"/>
              </a:rPr>
              <a:t>How did the S&amp;P 500 perform?</a:t>
            </a: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900"/>
              <a:t>How risky was the equity market?</a:t>
            </a:r>
            <a:endParaRPr lang="en-US" sz="1900" kern="1200"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900" kern="1200" baseline="0">
                <a:effectLst/>
                <a:latin typeface="+mn-lt"/>
                <a:ea typeface="+mn-ea"/>
                <a:cs typeface="+mn-cs"/>
              </a:rPr>
              <a:t>Compare the index, top performers, and I bonds as options for investments for retail investors.</a:t>
            </a:r>
            <a:endParaRPr lang="en-US" sz="1900" kern="1200"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11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ock numbers on a digital display">
            <a:extLst>
              <a:ext uri="{FF2B5EF4-FFF2-40B4-BE49-F238E27FC236}">
                <a16:creationId xmlns:a16="http://schemas.microsoft.com/office/drawing/2014/main" id="{30BB81EE-998B-6CA7-CACF-49C25B028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06" r="15641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9DB4D-EEAF-63AF-D46A-F8FACA85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Data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70952-02F4-9ABE-7D08-A31C122C6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96931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200"/>
              <a:t>1. Aggregate Inflation rate Worldwide 2013-2022 (Altair)</a:t>
            </a:r>
          </a:p>
          <a:p>
            <a:pPr marL="0" indent="0">
              <a:buNone/>
            </a:pPr>
            <a:r>
              <a:rPr lang="en-US" sz="1200"/>
              <a:t>2. 2022 Inflation Rate, Expressed as Percentage of 10-Year Mean (</a:t>
            </a:r>
            <a:r>
              <a:rPr lang="en-US" sz="1200" err="1"/>
              <a:t>GeoViews</a:t>
            </a:r>
            <a:r>
              <a:rPr lang="en-US" sz="1200"/>
              <a:t>)</a:t>
            </a:r>
          </a:p>
          <a:p>
            <a:pPr marL="0" indent="0">
              <a:buNone/>
            </a:pPr>
            <a:r>
              <a:rPr lang="en-US" sz="1200"/>
              <a:t>3. USA Inflation Rate: Consumer Price Index for All Urban Consumers (CPI-U) (</a:t>
            </a:r>
            <a:r>
              <a:rPr lang="en-US" sz="1200" err="1"/>
              <a:t>hvPlot</a:t>
            </a:r>
            <a:r>
              <a:rPr lang="en-US" sz="1200"/>
              <a:t>)</a:t>
            </a:r>
          </a:p>
          <a:p>
            <a:pPr marL="0" indent="0">
              <a:buNone/>
            </a:pPr>
            <a:r>
              <a:rPr lang="en-US" sz="1200"/>
              <a:t>4. I bonds Aggregate Annualized Interest Rate (</a:t>
            </a:r>
            <a:r>
              <a:rPr lang="en-US" sz="1200" err="1"/>
              <a:t>hvPlot</a:t>
            </a:r>
            <a:r>
              <a:rPr lang="en-US" sz="1200"/>
              <a:t>)</a:t>
            </a:r>
          </a:p>
          <a:p>
            <a:pPr marL="0" indent="0">
              <a:buNone/>
            </a:pPr>
            <a:r>
              <a:rPr lang="en-US" sz="1200"/>
              <a:t>5. Cumulative Returns of the Top 5 Stocks &amp; S&amp;P 500 Index (Pandas)</a:t>
            </a:r>
          </a:p>
          <a:p>
            <a:pPr marL="0" indent="0">
              <a:buNone/>
            </a:pPr>
            <a:r>
              <a:rPr lang="en-US" sz="1200"/>
              <a:t>6. Sharpe Ratios of Top 5 Stocks and Index (Pandas)</a:t>
            </a:r>
          </a:p>
          <a:p>
            <a:pPr marL="0" indent="0">
              <a:buNone/>
            </a:pPr>
            <a:r>
              <a:rPr lang="en-US" sz="1200"/>
              <a:t>7. Comparison of Total Returns: Top 5 Stocks, S&amp;P 500 Index, and I bonds (Pandas)</a:t>
            </a:r>
          </a:p>
          <a:p>
            <a:pPr marL="0" indent="0">
              <a:buNone/>
            </a:pPr>
            <a:r>
              <a:rPr lang="en-US" sz="1200"/>
              <a:t>8. Stock Performance Tool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022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31C10-5AE6-1AF5-1032-D5F25536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World Inflation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39D9-8226-119A-0320-15F9F97B0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087741"/>
            <a:ext cx="4991629" cy="4114103"/>
          </a:xfrm>
        </p:spPr>
        <p:txBody>
          <a:bodyPr anchor="ctr">
            <a:normAutofit/>
          </a:bodyPr>
          <a:lstStyle/>
          <a:p>
            <a:r>
              <a:rPr lang="en-US" sz="2000"/>
              <a:t>Datasets (CSVs):</a:t>
            </a:r>
          </a:p>
          <a:p>
            <a:pPr lvl="1"/>
            <a:r>
              <a:rPr lang="en-US" sz="2000"/>
              <a:t>Lat/Lon (Paul Mooney - Kaggle)</a:t>
            </a:r>
          </a:p>
          <a:p>
            <a:pPr lvl="1"/>
            <a:r>
              <a:rPr lang="en-US" sz="2000"/>
              <a:t>World Inflation Data (IMF)</a:t>
            </a:r>
          </a:p>
          <a:p>
            <a:pPr lvl="1"/>
            <a:r>
              <a:rPr lang="en-US" sz="2000"/>
              <a:t>ISO-2 and ISO-3 (Luke </a:t>
            </a:r>
            <a:r>
              <a:rPr lang="en-US" sz="2000" err="1"/>
              <a:t>Dunalfe</a:t>
            </a:r>
            <a:r>
              <a:rPr lang="en-US" sz="2000"/>
              <a:t> – </a:t>
            </a:r>
            <a:r>
              <a:rPr lang="en-US" sz="2000" err="1"/>
              <a:t>Github</a:t>
            </a:r>
            <a:r>
              <a:rPr lang="en-US" sz="2000"/>
              <a:t>)</a:t>
            </a:r>
          </a:p>
          <a:p>
            <a:pPr lvl="1"/>
            <a:r>
              <a:rPr lang="en-US" sz="2000"/>
              <a:t>All creative commons licenses.</a:t>
            </a:r>
          </a:p>
          <a:p>
            <a:r>
              <a:rPr lang="en-US" sz="2000"/>
              <a:t>Imports: </a:t>
            </a:r>
            <a:r>
              <a:rPr lang="en-US" sz="2000" b="0" err="1">
                <a:effectLst/>
              </a:rPr>
              <a:t>Pathlib</a:t>
            </a:r>
            <a:r>
              <a:rPr lang="en-US" sz="2000" b="0">
                <a:effectLst/>
              </a:rPr>
              <a:t>, </a:t>
            </a:r>
            <a:r>
              <a:rPr lang="en-US" sz="2000" b="0" err="1">
                <a:effectLst/>
              </a:rPr>
              <a:t>DateTime</a:t>
            </a:r>
            <a:r>
              <a:rPr lang="en-US" sz="2000" b="0">
                <a:effectLst/>
              </a:rPr>
              <a:t>, </a:t>
            </a:r>
            <a:r>
              <a:rPr lang="en-US" sz="2000" b="0" err="1">
                <a:effectLst/>
              </a:rPr>
              <a:t>hvPlot</a:t>
            </a:r>
            <a:r>
              <a:rPr lang="en-US" sz="2000" b="0">
                <a:effectLst/>
              </a:rPr>
              <a:t>, pandas, </a:t>
            </a:r>
            <a:r>
              <a:rPr lang="en-US" sz="2000" b="0" err="1">
                <a:effectLst/>
              </a:rPr>
              <a:t>GeoPandas</a:t>
            </a:r>
            <a:r>
              <a:rPr lang="en-US" sz="2000" b="0">
                <a:effectLst/>
              </a:rPr>
              <a:t>, Matplotlib, NumPy, </a:t>
            </a:r>
            <a:r>
              <a:rPr lang="en-US" sz="2000" b="1">
                <a:effectLst/>
              </a:rPr>
              <a:t>Vega-Altair</a:t>
            </a:r>
            <a:r>
              <a:rPr lang="en-US" sz="2000" b="0">
                <a:effectLst/>
              </a:rPr>
              <a:t>, SciPy</a:t>
            </a:r>
          </a:p>
          <a:p>
            <a:r>
              <a:rPr lang="en-US" sz="2000" b="0">
                <a:effectLst/>
              </a:rPr>
              <a:t>Masked and Filtered, based on </a:t>
            </a:r>
            <a:r>
              <a:rPr lang="en-US" sz="2000"/>
              <a:t>+/-3 </a:t>
            </a:r>
            <a:r>
              <a:rPr lang="en-US" sz="2000" b="0">
                <a:effectLst/>
              </a:rPr>
              <a:t>z-score (99</a:t>
            </a:r>
            <a:r>
              <a:rPr lang="en-US" sz="2000"/>
              <a:t>.73%)</a:t>
            </a:r>
          </a:p>
          <a:p>
            <a:r>
              <a:rPr lang="en-US" sz="2000"/>
              <a:t>Data truncated to 10-years.</a:t>
            </a: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nternational Monetary Fund - Wikipedia">
            <a:extLst>
              <a:ext uri="{FF2B5EF4-FFF2-40B4-BE49-F238E27FC236}">
                <a16:creationId xmlns:a16="http://schemas.microsoft.com/office/drawing/2014/main" id="{1A109E4D-EB1A-1120-D8E6-AF4E8A141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0493" y="1304421"/>
            <a:ext cx="4223252" cy="430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51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with numbers and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3FBCF07E-2667-E888-4A61-DAFA57A0D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96" y="643466"/>
            <a:ext cx="10413207" cy="55710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A9804F-A976-414F-330F-0D368246C65B}"/>
              </a:ext>
            </a:extLst>
          </p:cNvPr>
          <p:cNvSpPr txBox="1"/>
          <p:nvPr/>
        </p:nvSpPr>
        <p:spPr>
          <a:xfrm>
            <a:off x="114300" y="166255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Altair 2D Histogram Heatmap</a:t>
            </a:r>
          </a:p>
          <a:p>
            <a:r>
              <a:rPr lang="en-US">
                <a:highlight>
                  <a:srgbClr val="FFFF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594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19576F2D-87BC-D369-C6DA-4D3CB332F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29996"/>
            <a:ext cx="10905066" cy="5398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C94600-EA66-B455-BE5E-3077509E241A}"/>
              </a:ext>
            </a:extLst>
          </p:cNvPr>
          <p:cNvSpPr txBox="1"/>
          <p:nvPr/>
        </p:nvSpPr>
        <p:spPr>
          <a:xfrm>
            <a:off x="114300" y="16625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err="1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GeoViews</a:t>
            </a:r>
            <a:r>
              <a:rPr lang="en-US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Plotted Map</a:t>
            </a:r>
          </a:p>
          <a:p>
            <a:r>
              <a:rPr lang="en-US">
                <a:highlight>
                  <a:srgbClr val="FFFF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295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8" name="Rectangle 2077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9" name="Group 207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80" name="Rectangle 207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1" name="Rectangle 208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2" name="Rectangle 206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5767C-92A7-E043-66A2-FC77392F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300"/>
              <a:t>US Inflation Analysis: Consumer Price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E546-A8A2-C923-9AB8-CD42BD9BD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2400"/>
              <a:t>Dataset (CSV):</a:t>
            </a:r>
          </a:p>
          <a:p>
            <a:pPr lvl="1"/>
            <a:r>
              <a:rPr lang="en-US"/>
              <a:t>Consumer Price Index (CPI-U)</a:t>
            </a:r>
          </a:p>
          <a:p>
            <a:pPr lvl="2"/>
            <a:r>
              <a:rPr lang="en-US" sz="2400"/>
              <a:t>All urban consumers</a:t>
            </a:r>
          </a:p>
          <a:p>
            <a:pPr lvl="2"/>
            <a:r>
              <a:rPr lang="en-US" sz="2400"/>
              <a:t>All available data</a:t>
            </a:r>
          </a:p>
          <a:p>
            <a:pPr lvl="1"/>
            <a:r>
              <a:rPr lang="en-US"/>
              <a:t>Bureau of Labor Statistics</a:t>
            </a:r>
          </a:p>
          <a:p>
            <a:pPr lvl="1"/>
            <a:r>
              <a:rPr lang="en-US"/>
              <a:t>Public domain</a:t>
            </a:r>
          </a:p>
          <a:p>
            <a:r>
              <a:rPr lang="en-US" sz="2400"/>
              <a:t>Imports: </a:t>
            </a:r>
            <a:r>
              <a:rPr lang="en-US" sz="2400" b="0" err="1">
                <a:effectLst/>
              </a:rPr>
              <a:t>Pathlib</a:t>
            </a:r>
            <a:r>
              <a:rPr lang="en-US" sz="2400" b="0">
                <a:effectLst/>
              </a:rPr>
              <a:t>, </a:t>
            </a:r>
            <a:r>
              <a:rPr lang="en-US" sz="2400" b="0" err="1">
                <a:effectLst/>
              </a:rPr>
              <a:t>DateTime</a:t>
            </a:r>
            <a:r>
              <a:rPr lang="en-US" sz="2400" b="0">
                <a:effectLst/>
              </a:rPr>
              <a:t>, Pandas, NumPy, </a:t>
            </a:r>
            <a:r>
              <a:rPr lang="en-US" sz="2400" b="0" err="1">
                <a:effectLst/>
              </a:rPr>
              <a:t>hvPlot</a:t>
            </a:r>
            <a:endParaRPr lang="en-US" sz="2400" b="0">
              <a:effectLst/>
            </a:endParaRPr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Bureau of Labor Statistics - Wikipedia">
            <a:extLst>
              <a:ext uri="{FF2B5EF4-FFF2-40B4-BE49-F238E27FC236}">
                <a16:creationId xmlns:a16="http://schemas.microsoft.com/office/drawing/2014/main" id="{20A5CA74-AC49-E648-8625-52F2747D1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0493" y="1606190"/>
            <a:ext cx="4223252" cy="370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82" name="Straight Connector 208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" descr="Bureau of Labor Statistics - Wikipedia">
            <a:extLst>
              <a:ext uri="{FF2B5EF4-FFF2-40B4-BE49-F238E27FC236}">
                <a16:creationId xmlns:a16="http://schemas.microsoft.com/office/drawing/2014/main" id="{C9172FB1-2CF4-4942-6EA4-6D7B613611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7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Inflation Investing in 2022</vt:lpstr>
      <vt:lpstr>Project Overview</vt:lpstr>
      <vt:lpstr>Approach</vt:lpstr>
      <vt:lpstr>Research Questions</vt:lpstr>
      <vt:lpstr>Data Visualizations</vt:lpstr>
      <vt:lpstr>World Inflation Analysis</vt:lpstr>
      <vt:lpstr>PowerPoint Presentation</vt:lpstr>
      <vt:lpstr>PowerPoint Presentation</vt:lpstr>
      <vt:lpstr>US Inflation Analysis: Consumer Price Index</vt:lpstr>
      <vt:lpstr>PowerPoint Presentation</vt:lpstr>
      <vt:lpstr>I bonds Analysis</vt:lpstr>
      <vt:lpstr>PowerPoint Presentation</vt:lpstr>
      <vt:lpstr>Equity Market Analysis: Data and Process</vt:lpstr>
      <vt:lpstr>Comparing Cumulative Returns</vt:lpstr>
      <vt:lpstr>Risk </vt:lpstr>
      <vt:lpstr>Tool: Individual Stock Performance in 2022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Jacqueline Raynolds</dc:creator>
  <cp:revision>1</cp:revision>
  <dcterms:created xsi:type="dcterms:W3CDTF">2024-01-17T02:10:10Z</dcterms:created>
  <dcterms:modified xsi:type="dcterms:W3CDTF">2024-01-18T23:43:33Z</dcterms:modified>
</cp:coreProperties>
</file>