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7" r:id="rId3"/>
    <p:sldMasterId id="2147483675" r:id="rId4"/>
  </p:sldMasterIdLst>
  <p:notesMasterIdLst>
    <p:notesMasterId r:id="rId33"/>
  </p:notesMasterIdLst>
  <p:handoutMasterIdLst>
    <p:handoutMasterId r:id="rId34"/>
  </p:handoutMasterIdLst>
  <p:sldIdLst>
    <p:sldId id="267" r:id="rId5"/>
    <p:sldId id="257" r:id="rId6"/>
    <p:sldId id="258" r:id="rId7"/>
    <p:sldId id="259" r:id="rId8"/>
    <p:sldId id="260" r:id="rId9"/>
    <p:sldId id="296" r:id="rId10"/>
    <p:sldId id="281" r:id="rId11"/>
    <p:sldId id="286" r:id="rId12"/>
    <p:sldId id="283" r:id="rId13"/>
    <p:sldId id="277" r:id="rId14"/>
    <p:sldId id="285" r:id="rId15"/>
    <p:sldId id="287" r:id="rId16"/>
    <p:sldId id="270" r:id="rId17"/>
    <p:sldId id="272" r:id="rId18"/>
    <p:sldId id="274" r:id="rId19"/>
    <p:sldId id="278" r:id="rId20"/>
    <p:sldId id="288" r:id="rId21"/>
    <p:sldId id="289" r:id="rId22"/>
    <p:sldId id="290" r:id="rId23"/>
    <p:sldId id="291" r:id="rId24"/>
    <p:sldId id="292" r:id="rId25"/>
    <p:sldId id="293" r:id="rId26"/>
    <p:sldId id="294" r:id="rId27"/>
    <p:sldId id="295" r:id="rId28"/>
    <p:sldId id="275" r:id="rId29"/>
    <p:sldId id="297" r:id="rId30"/>
    <p:sldId id="265" r:id="rId31"/>
    <p:sldId id="299" r:id="rId3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60" y="6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8C735F-22D2-66CC-CBF5-77BD56079E69}"/>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r>
              <a:rPr lang="en-IN"/>
              <a:t>POOJITHA</a:t>
            </a:r>
          </a:p>
        </p:txBody>
      </p:sp>
      <p:sp>
        <p:nvSpPr>
          <p:cNvPr id="3" name="Date Placeholder 2">
            <a:extLst>
              <a:ext uri="{FF2B5EF4-FFF2-40B4-BE49-F238E27FC236}">
                <a16:creationId xmlns:a16="http://schemas.microsoft.com/office/drawing/2014/main" id="{50CB4FB2-190A-DB44-E7BB-9904DAF7B5AB}"/>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EF56891E-7256-4A7D-97FA-0BD01A3872F1}" type="datetimeFigureOut">
              <a:rPr lang="en-IN" smtClean="0"/>
              <a:t>15-04-2024</a:t>
            </a:fld>
            <a:endParaRPr lang="en-IN"/>
          </a:p>
        </p:txBody>
      </p:sp>
      <p:sp>
        <p:nvSpPr>
          <p:cNvPr id="4" name="Footer Placeholder 3">
            <a:extLst>
              <a:ext uri="{FF2B5EF4-FFF2-40B4-BE49-F238E27FC236}">
                <a16:creationId xmlns:a16="http://schemas.microsoft.com/office/drawing/2014/main" id="{12283034-6272-FB9B-4C68-B8762EA1D23C}"/>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3B6BE1E-C47A-2F7D-BB7D-CB7425FCA61C}"/>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2CA5A159-A87D-4BDA-B68B-580217325CBE}" type="slidenum">
              <a:rPr lang="en-IN" smtClean="0"/>
              <a:t>‹#›</a:t>
            </a:fld>
            <a:endParaRPr lang="en-IN"/>
          </a:p>
        </p:txBody>
      </p:sp>
    </p:spTree>
    <p:extLst>
      <p:ext uri="{BB962C8B-B14F-4D97-AF65-F5344CB8AC3E}">
        <p14:creationId xmlns:p14="http://schemas.microsoft.com/office/powerpoint/2010/main" val="371800755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r>
              <a:rPr lang="en-US"/>
              <a:t>POOJITHA</a:t>
            </a:r>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92414672-7F74-4670-9356-5FF07953FE6B}" type="datetimeFigureOut">
              <a:rPr lang="en-US" smtClean="0"/>
              <a:pPr/>
              <a:t>4/15/2024</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28FC78BE-84F6-4F5F-974A-47A573FE2857}" type="slidenum">
              <a:rPr lang="en-US" smtClean="0"/>
              <a:pPr/>
              <a:t>‹#›</a:t>
            </a:fld>
            <a:endParaRPr 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Header Placeholder 4">
            <a:extLst>
              <a:ext uri="{FF2B5EF4-FFF2-40B4-BE49-F238E27FC236}">
                <a16:creationId xmlns:a16="http://schemas.microsoft.com/office/drawing/2014/main" id="{5BE84664-D97C-76BF-FC0C-BD73358A38AB}"/>
              </a:ext>
            </a:extLst>
          </p:cNvPr>
          <p:cNvSpPr>
            <a:spLocks noGrp="1"/>
          </p:cNvSpPr>
          <p:nvPr>
            <p:ph type="hdr" sz="quarter"/>
          </p:nvPr>
        </p:nvSpPr>
        <p:spPr/>
        <p:txBody>
          <a:bodyPr/>
          <a:lstStyle/>
          <a:p>
            <a:r>
              <a:rPr lang="en-US"/>
              <a:t>POOJITHA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669CA0-12CA-DD08-B28E-5ECFCB1BA415}"/>
              </a:ext>
            </a:extLst>
          </p:cNvPr>
          <p:cNvSpPr>
            <a:spLocks noGrp="1"/>
          </p:cNvSpPr>
          <p:nvPr>
            <p:ph sz="quarter" idx="10"/>
          </p:nvPr>
        </p:nvSpPr>
        <p:spPr>
          <a:xfrm>
            <a:off x="381000" y="6659563"/>
            <a:ext cx="46038" cy="460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dirty="0">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dirty="0">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320D-6A0D-59C3-5468-5BC403A9BC40}"/>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3224670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C2E0D-DFF2-6C69-F86A-AE5EFC019B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39A61A-B2BB-CF8B-FF06-8559B8A772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CC2E7F-6877-B299-BCB9-A776E29100FE}"/>
              </a:ext>
            </a:extLst>
          </p:cNvPr>
          <p:cNvSpPr>
            <a:spLocks noGrp="1"/>
          </p:cNvSpPr>
          <p:nvPr>
            <p:ph type="dt" sz="half" idx="10"/>
          </p:nvPr>
        </p:nvSpPr>
        <p:spPr/>
        <p:txBody>
          <a:bodyPr/>
          <a:lstStyle/>
          <a:p>
            <a:fld id="{9558EF1C-DD8D-47D5-BC1E-5AE50C748774}" type="datetimeFigureOut">
              <a:rPr lang="en-IN" smtClean="0"/>
              <a:pPr/>
              <a:t>15-04-2024</a:t>
            </a:fld>
            <a:endParaRPr lang="en-IN"/>
          </a:p>
        </p:txBody>
      </p:sp>
      <p:sp>
        <p:nvSpPr>
          <p:cNvPr id="5" name="Footer Placeholder 4">
            <a:extLst>
              <a:ext uri="{FF2B5EF4-FFF2-40B4-BE49-F238E27FC236}">
                <a16:creationId xmlns:a16="http://schemas.microsoft.com/office/drawing/2014/main" id="{79D9A2D6-75C9-4E71-E53B-6A4160A579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931026-CF49-AC45-BB84-DA9CBA998253}"/>
              </a:ext>
            </a:extLst>
          </p:cNvPr>
          <p:cNvSpPr>
            <a:spLocks noGrp="1"/>
          </p:cNvSpPr>
          <p:nvPr>
            <p:ph type="sldNum" sz="quarter" idx="12"/>
          </p:nvPr>
        </p:nvSpPr>
        <p:spPr/>
        <p:txBody>
          <a:bodyPr/>
          <a:lstStyle/>
          <a:p>
            <a:fld id="{FD4D8C21-D22E-4E91-BAA3-BAF1CFA71792}" type="slidenum">
              <a:rPr lang="en-IN" smtClean="0"/>
              <a:pPr/>
              <a:t>‹#›</a:t>
            </a:fld>
            <a:endParaRPr lang="en-IN"/>
          </a:p>
        </p:txBody>
      </p:sp>
    </p:spTree>
    <p:extLst>
      <p:ext uri="{BB962C8B-B14F-4D97-AF65-F5344CB8AC3E}">
        <p14:creationId xmlns:p14="http://schemas.microsoft.com/office/powerpoint/2010/main" val="40149325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461A-99D8-046B-8B16-9FC8C6BD8E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1975CD-6238-7A48-1BC8-DB614C413C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FFB36C-F5D9-C551-1F4A-3C60EA44B46F}"/>
              </a:ext>
            </a:extLst>
          </p:cNvPr>
          <p:cNvSpPr>
            <a:spLocks noGrp="1"/>
          </p:cNvSpPr>
          <p:nvPr>
            <p:ph type="dt" sz="half" idx="10"/>
          </p:nvPr>
        </p:nvSpPr>
        <p:spPr/>
        <p:txBody>
          <a:bodyPr/>
          <a:lstStyle/>
          <a:p>
            <a:fld id="{9558EF1C-DD8D-47D5-BC1E-5AE50C748774}" type="datetimeFigureOut">
              <a:rPr lang="en-IN" smtClean="0"/>
              <a:pPr/>
              <a:t>15-04-2024</a:t>
            </a:fld>
            <a:endParaRPr lang="en-IN"/>
          </a:p>
        </p:txBody>
      </p:sp>
      <p:sp>
        <p:nvSpPr>
          <p:cNvPr id="5" name="Footer Placeholder 4">
            <a:extLst>
              <a:ext uri="{FF2B5EF4-FFF2-40B4-BE49-F238E27FC236}">
                <a16:creationId xmlns:a16="http://schemas.microsoft.com/office/drawing/2014/main" id="{BBF9F8A6-C299-4C9A-F6D2-425F88424D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2FA4E9-28E7-952F-89BD-86253684E968}"/>
              </a:ext>
            </a:extLst>
          </p:cNvPr>
          <p:cNvSpPr>
            <a:spLocks noGrp="1"/>
          </p:cNvSpPr>
          <p:nvPr>
            <p:ph type="sldNum" sz="quarter" idx="12"/>
          </p:nvPr>
        </p:nvSpPr>
        <p:spPr/>
        <p:txBody>
          <a:bodyPr/>
          <a:lstStyle/>
          <a:p>
            <a:fld id="{FD4D8C21-D22E-4E91-BAA3-BAF1CFA71792}" type="slidenum">
              <a:rPr lang="en-IN" smtClean="0"/>
              <a:pPr/>
              <a:t>‹#›</a:t>
            </a:fld>
            <a:endParaRPr lang="en-IN"/>
          </a:p>
        </p:txBody>
      </p:sp>
    </p:spTree>
    <p:extLst>
      <p:ext uri="{BB962C8B-B14F-4D97-AF65-F5344CB8AC3E}">
        <p14:creationId xmlns:p14="http://schemas.microsoft.com/office/powerpoint/2010/main" val="19391471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FCD8-7CB5-6537-CA4C-AD65996FC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B04933-0FE9-018D-9D8F-A8154E960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B4A993-4468-19B5-2B99-94C43480A2FD}"/>
              </a:ext>
            </a:extLst>
          </p:cNvPr>
          <p:cNvSpPr>
            <a:spLocks noGrp="1"/>
          </p:cNvSpPr>
          <p:nvPr>
            <p:ph type="dt" sz="half" idx="10"/>
          </p:nvPr>
        </p:nvSpPr>
        <p:spPr/>
        <p:txBody>
          <a:bodyPr/>
          <a:lstStyle/>
          <a:p>
            <a:fld id="{9558EF1C-DD8D-47D5-BC1E-5AE50C748774}" type="datetimeFigureOut">
              <a:rPr lang="en-IN" smtClean="0"/>
              <a:pPr/>
              <a:t>15-04-2024</a:t>
            </a:fld>
            <a:endParaRPr lang="en-IN"/>
          </a:p>
        </p:txBody>
      </p:sp>
      <p:sp>
        <p:nvSpPr>
          <p:cNvPr id="5" name="Footer Placeholder 4">
            <a:extLst>
              <a:ext uri="{FF2B5EF4-FFF2-40B4-BE49-F238E27FC236}">
                <a16:creationId xmlns:a16="http://schemas.microsoft.com/office/drawing/2014/main" id="{E3B0B77D-64E0-B4F9-CC85-20B163AB3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2DADAE-8747-8CD8-D4E0-8638EEF40326}"/>
              </a:ext>
            </a:extLst>
          </p:cNvPr>
          <p:cNvSpPr>
            <a:spLocks noGrp="1"/>
          </p:cNvSpPr>
          <p:nvPr>
            <p:ph type="sldNum" sz="quarter" idx="12"/>
          </p:nvPr>
        </p:nvSpPr>
        <p:spPr/>
        <p:txBody>
          <a:bodyPr/>
          <a:lstStyle/>
          <a:p>
            <a:fld id="{FD4D8C21-D22E-4E91-BAA3-BAF1CFA71792}" type="slidenum">
              <a:rPr lang="en-IN" smtClean="0"/>
              <a:pPr/>
              <a:t>‹#›</a:t>
            </a:fld>
            <a:endParaRPr lang="en-IN"/>
          </a:p>
        </p:txBody>
      </p:sp>
    </p:spTree>
    <p:extLst>
      <p:ext uri="{BB962C8B-B14F-4D97-AF65-F5344CB8AC3E}">
        <p14:creationId xmlns:p14="http://schemas.microsoft.com/office/powerpoint/2010/main" val="243352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3A2A-A216-5B9A-2439-A47462159D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0F329A-FDC6-C203-718E-32B308B71D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D9955C-71B4-FD1D-F996-D6A3DB0EC8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8BE462-DC25-3DCE-479D-A7A78E2EA9BF}"/>
              </a:ext>
            </a:extLst>
          </p:cNvPr>
          <p:cNvSpPr>
            <a:spLocks noGrp="1"/>
          </p:cNvSpPr>
          <p:nvPr>
            <p:ph type="dt" sz="half" idx="10"/>
          </p:nvPr>
        </p:nvSpPr>
        <p:spPr/>
        <p:txBody>
          <a:bodyPr/>
          <a:lstStyle/>
          <a:p>
            <a:fld id="{9558EF1C-DD8D-47D5-BC1E-5AE50C748774}" type="datetimeFigureOut">
              <a:rPr lang="en-IN" smtClean="0"/>
              <a:pPr/>
              <a:t>15-04-2024</a:t>
            </a:fld>
            <a:endParaRPr lang="en-IN"/>
          </a:p>
        </p:txBody>
      </p:sp>
      <p:sp>
        <p:nvSpPr>
          <p:cNvPr id="6" name="Footer Placeholder 5">
            <a:extLst>
              <a:ext uri="{FF2B5EF4-FFF2-40B4-BE49-F238E27FC236}">
                <a16:creationId xmlns:a16="http://schemas.microsoft.com/office/drawing/2014/main" id="{52BB68EE-92F1-B63A-77F5-6DBF5FC93B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0295B0-A55F-6E0D-C97F-266708C10D32}"/>
              </a:ext>
            </a:extLst>
          </p:cNvPr>
          <p:cNvSpPr>
            <a:spLocks noGrp="1"/>
          </p:cNvSpPr>
          <p:nvPr>
            <p:ph type="sldNum" sz="quarter" idx="12"/>
          </p:nvPr>
        </p:nvSpPr>
        <p:spPr/>
        <p:txBody>
          <a:bodyPr/>
          <a:lstStyle/>
          <a:p>
            <a:fld id="{FD4D8C21-D22E-4E91-BAA3-BAF1CFA71792}" type="slidenum">
              <a:rPr lang="en-IN" smtClean="0"/>
              <a:pPr/>
              <a:t>‹#›</a:t>
            </a:fld>
            <a:endParaRPr lang="en-IN"/>
          </a:p>
        </p:txBody>
      </p:sp>
    </p:spTree>
    <p:extLst>
      <p:ext uri="{BB962C8B-B14F-4D97-AF65-F5344CB8AC3E}">
        <p14:creationId xmlns:p14="http://schemas.microsoft.com/office/powerpoint/2010/main" val="39317158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064F-26C8-D232-12F0-14CA8667A7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1C65B1-0F3D-632E-CBCA-31EDB0FEF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A0C8A4-6ED2-4862-249A-FB30FC5856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E7B0A7-2678-6FB4-8365-3AA2DBEC32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A6B023-C35C-5134-7174-7F975028C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518C34-DEB8-2415-A5F2-BBEA2F60CD8A}"/>
              </a:ext>
            </a:extLst>
          </p:cNvPr>
          <p:cNvSpPr>
            <a:spLocks noGrp="1"/>
          </p:cNvSpPr>
          <p:nvPr>
            <p:ph type="dt" sz="half" idx="10"/>
          </p:nvPr>
        </p:nvSpPr>
        <p:spPr/>
        <p:txBody>
          <a:bodyPr/>
          <a:lstStyle/>
          <a:p>
            <a:fld id="{9558EF1C-DD8D-47D5-BC1E-5AE50C748774}" type="datetimeFigureOut">
              <a:rPr lang="en-IN" smtClean="0"/>
              <a:pPr/>
              <a:t>15-04-2024</a:t>
            </a:fld>
            <a:endParaRPr lang="en-IN"/>
          </a:p>
        </p:txBody>
      </p:sp>
      <p:sp>
        <p:nvSpPr>
          <p:cNvPr id="8" name="Footer Placeholder 7">
            <a:extLst>
              <a:ext uri="{FF2B5EF4-FFF2-40B4-BE49-F238E27FC236}">
                <a16:creationId xmlns:a16="http://schemas.microsoft.com/office/drawing/2014/main" id="{4B55AF1E-80AD-2EA2-1D16-74272490ED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5302C8-140F-E3A8-59C0-C7A1483B338B}"/>
              </a:ext>
            </a:extLst>
          </p:cNvPr>
          <p:cNvSpPr>
            <a:spLocks noGrp="1"/>
          </p:cNvSpPr>
          <p:nvPr>
            <p:ph type="sldNum" sz="quarter" idx="12"/>
          </p:nvPr>
        </p:nvSpPr>
        <p:spPr/>
        <p:txBody>
          <a:bodyPr/>
          <a:lstStyle/>
          <a:p>
            <a:fld id="{FD4D8C21-D22E-4E91-BAA3-BAF1CFA71792}" type="slidenum">
              <a:rPr lang="en-IN" smtClean="0"/>
              <a:pPr/>
              <a:t>‹#›</a:t>
            </a:fld>
            <a:endParaRPr lang="en-IN"/>
          </a:p>
        </p:txBody>
      </p:sp>
    </p:spTree>
    <p:extLst>
      <p:ext uri="{BB962C8B-B14F-4D97-AF65-F5344CB8AC3E}">
        <p14:creationId xmlns:p14="http://schemas.microsoft.com/office/powerpoint/2010/main" val="29492225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E7D93-D2D4-66EE-E71D-4C91E1528F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5A6210-843D-1AF4-08D1-321208CD73C6}"/>
              </a:ext>
            </a:extLst>
          </p:cNvPr>
          <p:cNvSpPr>
            <a:spLocks noGrp="1"/>
          </p:cNvSpPr>
          <p:nvPr>
            <p:ph type="dt" sz="half" idx="10"/>
          </p:nvPr>
        </p:nvSpPr>
        <p:spPr/>
        <p:txBody>
          <a:bodyPr/>
          <a:lstStyle/>
          <a:p>
            <a:fld id="{9558EF1C-DD8D-47D5-BC1E-5AE50C748774}" type="datetimeFigureOut">
              <a:rPr lang="en-IN" smtClean="0"/>
              <a:pPr/>
              <a:t>15-04-2024</a:t>
            </a:fld>
            <a:endParaRPr lang="en-IN"/>
          </a:p>
        </p:txBody>
      </p:sp>
      <p:sp>
        <p:nvSpPr>
          <p:cNvPr id="4" name="Footer Placeholder 3">
            <a:extLst>
              <a:ext uri="{FF2B5EF4-FFF2-40B4-BE49-F238E27FC236}">
                <a16:creationId xmlns:a16="http://schemas.microsoft.com/office/drawing/2014/main" id="{FBAED895-8F09-E7CB-DB67-6B7FFB7F03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F84564-9A57-5F3F-6A73-63E7CED3ED63}"/>
              </a:ext>
            </a:extLst>
          </p:cNvPr>
          <p:cNvSpPr>
            <a:spLocks noGrp="1"/>
          </p:cNvSpPr>
          <p:nvPr>
            <p:ph type="sldNum" sz="quarter" idx="12"/>
          </p:nvPr>
        </p:nvSpPr>
        <p:spPr/>
        <p:txBody>
          <a:bodyPr/>
          <a:lstStyle/>
          <a:p>
            <a:fld id="{FD4D8C21-D22E-4E91-BAA3-BAF1CFA71792}" type="slidenum">
              <a:rPr lang="en-IN" smtClean="0"/>
              <a:pPr/>
              <a:t>‹#›</a:t>
            </a:fld>
            <a:endParaRPr lang="en-IN"/>
          </a:p>
        </p:txBody>
      </p:sp>
    </p:spTree>
    <p:extLst>
      <p:ext uri="{BB962C8B-B14F-4D97-AF65-F5344CB8AC3E}">
        <p14:creationId xmlns:p14="http://schemas.microsoft.com/office/powerpoint/2010/main" val="31436519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FD836-125D-1734-422C-D2DB0DD17731}"/>
              </a:ext>
            </a:extLst>
          </p:cNvPr>
          <p:cNvSpPr>
            <a:spLocks noGrp="1"/>
          </p:cNvSpPr>
          <p:nvPr>
            <p:ph type="dt" sz="half" idx="10"/>
          </p:nvPr>
        </p:nvSpPr>
        <p:spPr/>
        <p:txBody>
          <a:bodyPr/>
          <a:lstStyle/>
          <a:p>
            <a:fld id="{9558EF1C-DD8D-47D5-BC1E-5AE50C748774}" type="datetimeFigureOut">
              <a:rPr lang="en-IN" smtClean="0"/>
              <a:pPr/>
              <a:t>15-04-2024</a:t>
            </a:fld>
            <a:endParaRPr lang="en-IN"/>
          </a:p>
        </p:txBody>
      </p:sp>
      <p:sp>
        <p:nvSpPr>
          <p:cNvPr id="3" name="Footer Placeholder 2">
            <a:extLst>
              <a:ext uri="{FF2B5EF4-FFF2-40B4-BE49-F238E27FC236}">
                <a16:creationId xmlns:a16="http://schemas.microsoft.com/office/drawing/2014/main" id="{3E9D04FE-7B23-338D-918D-11E45D41CE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970CC1-0AE0-584E-6782-97F34355F656}"/>
              </a:ext>
            </a:extLst>
          </p:cNvPr>
          <p:cNvSpPr>
            <a:spLocks noGrp="1"/>
          </p:cNvSpPr>
          <p:nvPr>
            <p:ph type="sldNum" sz="quarter" idx="12"/>
          </p:nvPr>
        </p:nvSpPr>
        <p:spPr/>
        <p:txBody>
          <a:bodyPr/>
          <a:lstStyle/>
          <a:p>
            <a:fld id="{FD4D8C21-D22E-4E91-BAA3-BAF1CFA71792}" type="slidenum">
              <a:rPr lang="en-IN" smtClean="0"/>
              <a:pPr/>
              <a:t>‹#›</a:t>
            </a:fld>
            <a:endParaRPr lang="en-IN"/>
          </a:p>
        </p:txBody>
      </p:sp>
    </p:spTree>
    <p:extLst>
      <p:ext uri="{BB962C8B-B14F-4D97-AF65-F5344CB8AC3E}">
        <p14:creationId xmlns:p14="http://schemas.microsoft.com/office/powerpoint/2010/main" val="20230254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5AA-0968-CE9D-AE41-EF060B0D6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B89906-06A9-14BC-6D2F-083E085EA4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BA3036-C332-769B-92D9-3044B547E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BDD9FC-44EE-2276-6216-E3F670E95BD9}"/>
              </a:ext>
            </a:extLst>
          </p:cNvPr>
          <p:cNvSpPr>
            <a:spLocks noGrp="1"/>
          </p:cNvSpPr>
          <p:nvPr>
            <p:ph type="dt" sz="half" idx="10"/>
          </p:nvPr>
        </p:nvSpPr>
        <p:spPr/>
        <p:txBody>
          <a:bodyPr/>
          <a:lstStyle/>
          <a:p>
            <a:fld id="{9558EF1C-DD8D-47D5-BC1E-5AE50C748774}" type="datetimeFigureOut">
              <a:rPr lang="en-IN" smtClean="0"/>
              <a:pPr/>
              <a:t>15-04-2024</a:t>
            </a:fld>
            <a:endParaRPr lang="en-IN"/>
          </a:p>
        </p:txBody>
      </p:sp>
      <p:sp>
        <p:nvSpPr>
          <p:cNvPr id="6" name="Footer Placeholder 5">
            <a:extLst>
              <a:ext uri="{FF2B5EF4-FFF2-40B4-BE49-F238E27FC236}">
                <a16:creationId xmlns:a16="http://schemas.microsoft.com/office/drawing/2014/main" id="{EFABBD06-2C7B-3E5A-42EA-ACEBA0C10C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9065CF-A973-035F-BC44-772A1FE825EF}"/>
              </a:ext>
            </a:extLst>
          </p:cNvPr>
          <p:cNvSpPr>
            <a:spLocks noGrp="1"/>
          </p:cNvSpPr>
          <p:nvPr>
            <p:ph type="sldNum" sz="quarter" idx="12"/>
          </p:nvPr>
        </p:nvSpPr>
        <p:spPr/>
        <p:txBody>
          <a:bodyPr/>
          <a:lstStyle/>
          <a:p>
            <a:fld id="{FD4D8C21-D22E-4E91-BAA3-BAF1CFA71792}" type="slidenum">
              <a:rPr lang="en-IN" smtClean="0"/>
              <a:pPr/>
              <a:t>‹#›</a:t>
            </a:fld>
            <a:endParaRPr lang="en-IN"/>
          </a:p>
        </p:txBody>
      </p:sp>
    </p:spTree>
    <p:extLst>
      <p:ext uri="{BB962C8B-B14F-4D97-AF65-F5344CB8AC3E}">
        <p14:creationId xmlns:p14="http://schemas.microsoft.com/office/powerpoint/2010/main" val="1668795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9700-9658-B679-D55B-313EA0D8C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E5430A-73B0-F7BD-D763-DF3C34A48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6BCAF6-9F9D-D6E9-15AD-2766CA1F8F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B8D3C-0EFB-209C-BD9E-4C401DDB2F2F}"/>
              </a:ext>
            </a:extLst>
          </p:cNvPr>
          <p:cNvSpPr>
            <a:spLocks noGrp="1"/>
          </p:cNvSpPr>
          <p:nvPr>
            <p:ph type="dt" sz="half" idx="10"/>
          </p:nvPr>
        </p:nvSpPr>
        <p:spPr/>
        <p:txBody>
          <a:bodyPr/>
          <a:lstStyle/>
          <a:p>
            <a:fld id="{9558EF1C-DD8D-47D5-BC1E-5AE50C748774}" type="datetimeFigureOut">
              <a:rPr lang="en-IN" smtClean="0"/>
              <a:pPr/>
              <a:t>15-04-2024</a:t>
            </a:fld>
            <a:endParaRPr lang="en-IN"/>
          </a:p>
        </p:txBody>
      </p:sp>
      <p:sp>
        <p:nvSpPr>
          <p:cNvPr id="6" name="Footer Placeholder 5">
            <a:extLst>
              <a:ext uri="{FF2B5EF4-FFF2-40B4-BE49-F238E27FC236}">
                <a16:creationId xmlns:a16="http://schemas.microsoft.com/office/drawing/2014/main" id="{78BC16C5-76CB-1A8E-069B-075C059576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25B203-6D3E-671C-E77C-7119036B33D2}"/>
              </a:ext>
            </a:extLst>
          </p:cNvPr>
          <p:cNvSpPr>
            <a:spLocks noGrp="1"/>
          </p:cNvSpPr>
          <p:nvPr>
            <p:ph type="sldNum" sz="quarter" idx="12"/>
          </p:nvPr>
        </p:nvSpPr>
        <p:spPr/>
        <p:txBody>
          <a:bodyPr/>
          <a:lstStyle/>
          <a:p>
            <a:fld id="{FD4D8C21-D22E-4E91-BAA3-BAF1CFA71792}" type="slidenum">
              <a:rPr lang="en-IN" smtClean="0"/>
              <a:pPr/>
              <a:t>‹#›</a:t>
            </a:fld>
            <a:endParaRPr lang="en-IN"/>
          </a:p>
        </p:txBody>
      </p:sp>
    </p:spTree>
    <p:extLst>
      <p:ext uri="{BB962C8B-B14F-4D97-AF65-F5344CB8AC3E}">
        <p14:creationId xmlns:p14="http://schemas.microsoft.com/office/powerpoint/2010/main" val="30015045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938E-109A-FF9F-B4DD-CA7652EE04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2B01A2-AC38-BBA9-5733-3CDEF7B167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4BD338-B2E6-8109-8872-412E3C7E0699}"/>
              </a:ext>
            </a:extLst>
          </p:cNvPr>
          <p:cNvSpPr>
            <a:spLocks noGrp="1"/>
          </p:cNvSpPr>
          <p:nvPr>
            <p:ph type="dt" sz="half" idx="10"/>
          </p:nvPr>
        </p:nvSpPr>
        <p:spPr/>
        <p:txBody>
          <a:bodyPr/>
          <a:lstStyle/>
          <a:p>
            <a:fld id="{9558EF1C-DD8D-47D5-BC1E-5AE50C748774}" type="datetimeFigureOut">
              <a:rPr lang="en-IN" smtClean="0"/>
              <a:pPr/>
              <a:t>15-04-2024</a:t>
            </a:fld>
            <a:endParaRPr lang="en-IN"/>
          </a:p>
        </p:txBody>
      </p:sp>
      <p:sp>
        <p:nvSpPr>
          <p:cNvPr id="5" name="Footer Placeholder 4">
            <a:extLst>
              <a:ext uri="{FF2B5EF4-FFF2-40B4-BE49-F238E27FC236}">
                <a16:creationId xmlns:a16="http://schemas.microsoft.com/office/drawing/2014/main" id="{F9C8EB86-C711-035A-5CD8-082A5AD52B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F522B-ABD6-B786-A724-9156AE8907AF}"/>
              </a:ext>
            </a:extLst>
          </p:cNvPr>
          <p:cNvSpPr>
            <a:spLocks noGrp="1"/>
          </p:cNvSpPr>
          <p:nvPr>
            <p:ph type="sldNum" sz="quarter" idx="12"/>
          </p:nvPr>
        </p:nvSpPr>
        <p:spPr/>
        <p:txBody>
          <a:bodyPr/>
          <a:lstStyle/>
          <a:p>
            <a:fld id="{FD4D8C21-D22E-4E91-BAA3-BAF1CFA71792}" type="slidenum">
              <a:rPr lang="en-IN" smtClean="0"/>
              <a:pPr/>
              <a:t>‹#›</a:t>
            </a:fld>
            <a:endParaRPr lang="en-IN"/>
          </a:p>
        </p:txBody>
      </p:sp>
    </p:spTree>
    <p:extLst>
      <p:ext uri="{BB962C8B-B14F-4D97-AF65-F5344CB8AC3E}">
        <p14:creationId xmlns:p14="http://schemas.microsoft.com/office/powerpoint/2010/main" val="29880967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6888D3-17EB-5865-2E69-F76DA9339B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6166B6-1BCE-695C-40B7-9BFA672877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C7A65A-A011-A243-BF69-AAF9B2F9A150}"/>
              </a:ext>
            </a:extLst>
          </p:cNvPr>
          <p:cNvSpPr>
            <a:spLocks noGrp="1"/>
          </p:cNvSpPr>
          <p:nvPr>
            <p:ph type="dt" sz="half" idx="10"/>
          </p:nvPr>
        </p:nvSpPr>
        <p:spPr/>
        <p:txBody>
          <a:bodyPr/>
          <a:lstStyle/>
          <a:p>
            <a:fld id="{9558EF1C-DD8D-47D5-BC1E-5AE50C748774}" type="datetimeFigureOut">
              <a:rPr lang="en-IN" smtClean="0"/>
              <a:pPr/>
              <a:t>15-04-2024</a:t>
            </a:fld>
            <a:endParaRPr lang="en-IN"/>
          </a:p>
        </p:txBody>
      </p:sp>
      <p:sp>
        <p:nvSpPr>
          <p:cNvPr id="5" name="Footer Placeholder 4">
            <a:extLst>
              <a:ext uri="{FF2B5EF4-FFF2-40B4-BE49-F238E27FC236}">
                <a16:creationId xmlns:a16="http://schemas.microsoft.com/office/drawing/2014/main" id="{BC1798DD-AC8C-5494-8264-2AF9C1898C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E72A01-A57E-919C-98F7-1BDD81370A07}"/>
              </a:ext>
            </a:extLst>
          </p:cNvPr>
          <p:cNvSpPr>
            <a:spLocks noGrp="1"/>
          </p:cNvSpPr>
          <p:nvPr>
            <p:ph type="sldNum" sz="quarter" idx="12"/>
          </p:nvPr>
        </p:nvSpPr>
        <p:spPr/>
        <p:txBody>
          <a:bodyPr/>
          <a:lstStyle/>
          <a:p>
            <a:fld id="{FD4D8C21-D22E-4E91-BAA3-BAF1CFA71792}" type="slidenum">
              <a:rPr lang="en-IN" smtClean="0"/>
              <a:pPr/>
              <a:t>‹#›</a:t>
            </a:fld>
            <a:endParaRPr lang="en-IN"/>
          </a:p>
        </p:txBody>
      </p:sp>
    </p:spTree>
    <p:extLst>
      <p:ext uri="{BB962C8B-B14F-4D97-AF65-F5344CB8AC3E}">
        <p14:creationId xmlns:p14="http://schemas.microsoft.com/office/powerpoint/2010/main" val="3025308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A17B-A9AB-AD25-6390-DA5671108E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ED7A56-4CA9-EB59-7DCE-A0D3BF5A1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63CE5A-8D50-0BC4-07AB-F1B8BCB1E4CC}"/>
              </a:ext>
            </a:extLst>
          </p:cNvPr>
          <p:cNvSpPr>
            <a:spLocks noGrp="1"/>
          </p:cNvSpPr>
          <p:nvPr>
            <p:ph type="dt" sz="half" idx="10"/>
          </p:nvPr>
        </p:nvSpPr>
        <p:spPr/>
        <p:txBody>
          <a:bodyPr/>
          <a:lstStyle/>
          <a:p>
            <a:fld id="{7ED73B25-3094-4734-8F95-EE0C3CB4A681}" type="datetimeFigureOut">
              <a:rPr lang="en-IN" smtClean="0"/>
              <a:pPr/>
              <a:t>15-04-2024</a:t>
            </a:fld>
            <a:endParaRPr lang="en-IN"/>
          </a:p>
        </p:txBody>
      </p:sp>
      <p:sp>
        <p:nvSpPr>
          <p:cNvPr id="5" name="Footer Placeholder 4">
            <a:extLst>
              <a:ext uri="{FF2B5EF4-FFF2-40B4-BE49-F238E27FC236}">
                <a16:creationId xmlns:a16="http://schemas.microsoft.com/office/drawing/2014/main" id="{67D391FD-097B-F023-B16E-907DD5565C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597240-2247-B618-D221-179796093104}"/>
              </a:ext>
            </a:extLst>
          </p:cNvPr>
          <p:cNvSpPr>
            <a:spLocks noGrp="1"/>
          </p:cNvSpPr>
          <p:nvPr>
            <p:ph type="sldNum" sz="quarter" idx="12"/>
          </p:nvPr>
        </p:nvSpPr>
        <p:spPr/>
        <p:txBody>
          <a:bodyPr/>
          <a:lstStyle/>
          <a:p>
            <a:fld id="{DF820F70-5F02-4176-A247-725D35E54A35}" type="slidenum">
              <a:rPr lang="en-IN" smtClean="0"/>
              <a:pPr/>
              <a:t>‹#›</a:t>
            </a:fld>
            <a:endParaRPr lang="en-IN"/>
          </a:p>
        </p:txBody>
      </p:sp>
    </p:spTree>
    <p:extLst>
      <p:ext uri="{BB962C8B-B14F-4D97-AF65-F5344CB8AC3E}">
        <p14:creationId xmlns:p14="http://schemas.microsoft.com/office/powerpoint/2010/main" val="33781651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72A2-30EB-4994-568C-8C7097F76C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67CE2F-1EB6-B2DE-8464-5FDA09DF57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17B4B9-D0D0-FEB5-1BE9-CE07EF07C14C}"/>
              </a:ext>
            </a:extLst>
          </p:cNvPr>
          <p:cNvSpPr>
            <a:spLocks noGrp="1"/>
          </p:cNvSpPr>
          <p:nvPr>
            <p:ph type="dt" sz="half" idx="10"/>
          </p:nvPr>
        </p:nvSpPr>
        <p:spPr/>
        <p:txBody>
          <a:bodyPr/>
          <a:lstStyle/>
          <a:p>
            <a:fld id="{7ED73B25-3094-4734-8F95-EE0C3CB4A681}" type="datetimeFigureOut">
              <a:rPr lang="en-IN" smtClean="0"/>
              <a:pPr/>
              <a:t>15-04-2024</a:t>
            </a:fld>
            <a:endParaRPr lang="en-IN"/>
          </a:p>
        </p:txBody>
      </p:sp>
      <p:sp>
        <p:nvSpPr>
          <p:cNvPr id="5" name="Footer Placeholder 4">
            <a:extLst>
              <a:ext uri="{FF2B5EF4-FFF2-40B4-BE49-F238E27FC236}">
                <a16:creationId xmlns:a16="http://schemas.microsoft.com/office/drawing/2014/main" id="{BA03D447-3716-162D-DF91-A8849D0EE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F50428-AD3F-29AA-7316-DFCDE9398018}"/>
              </a:ext>
            </a:extLst>
          </p:cNvPr>
          <p:cNvSpPr>
            <a:spLocks noGrp="1"/>
          </p:cNvSpPr>
          <p:nvPr>
            <p:ph type="sldNum" sz="quarter" idx="12"/>
          </p:nvPr>
        </p:nvSpPr>
        <p:spPr/>
        <p:txBody>
          <a:bodyPr/>
          <a:lstStyle/>
          <a:p>
            <a:fld id="{DF820F70-5F02-4176-A247-725D35E54A35}" type="slidenum">
              <a:rPr lang="en-IN" smtClean="0"/>
              <a:pPr/>
              <a:t>‹#›</a:t>
            </a:fld>
            <a:endParaRPr lang="en-IN"/>
          </a:p>
        </p:txBody>
      </p:sp>
    </p:spTree>
    <p:extLst>
      <p:ext uri="{BB962C8B-B14F-4D97-AF65-F5344CB8AC3E}">
        <p14:creationId xmlns:p14="http://schemas.microsoft.com/office/powerpoint/2010/main" val="253172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9C8D-A4F6-D2BB-DFB3-8812EAA727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4E750E-2F65-4026-E91F-5E7E597305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0B182E-F231-4C64-60C0-59B8F0A81ABA}"/>
              </a:ext>
            </a:extLst>
          </p:cNvPr>
          <p:cNvSpPr>
            <a:spLocks noGrp="1"/>
          </p:cNvSpPr>
          <p:nvPr>
            <p:ph type="dt" sz="half" idx="10"/>
          </p:nvPr>
        </p:nvSpPr>
        <p:spPr/>
        <p:txBody>
          <a:bodyPr/>
          <a:lstStyle/>
          <a:p>
            <a:fld id="{7ED73B25-3094-4734-8F95-EE0C3CB4A681}" type="datetimeFigureOut">
              <a:rPr lang="en-IN" smtClean="0"/>
              <a:pPr/>
              <a:t>15-04-2024</a:t>
            </a:fld>
            <a:endParaRPr lang="en-IN"/>
          </a:p>
        </p:txBody>
      </p:sp>
      <p:sp>
        <p:nvSpPr>
          <p:cNvPr id="5" name="Footer Placeholder 4">
            <a:extLst>
              <a:ext uri="{FF2B5EF4-FFF2-40B4-BE49-F238E27FC236}">
                <a16:creationId xmlns:a16="http://schemas.microsoft.com/office/drawing/2014/main" id="{AAF6A6DF-3560-6C5F-32B5-536871D7FE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59DFD4-6EBC-B45D-0246-AA2952A1ABCF}"/>
              </a:ext>
            </a:extLst>
          </p:cNvPr>
          <p:cNvSpPr>
            <a:spLocks noGrp="1"/>
          </p:cNvSpPr>
          <p:nvPr>
            <p:ph type="sldNum" sz="quarter" idx="12"/>
          </p:nvPr>
        </p:nvSpPr>
        <p:spPr/>
        <p:txBody>
          <a:bodyPr/>
          <a:lstStyle/>
          <a:p>
            <a:fld id="{DF820F70-5F02-4176-A247-725D35E54A35}" type="slidenum">
              <a:rPr lang="en-IN" smtClean="0"/>
              <a:pPr/>
              <a:t>‹#›</a:t>
            </a:fld>
            <a:endParaRPr lang="en-IN"/>
          </a:p>
        </p:txBody>
      </p:sp>
    </p:spTree>
    <p:extLst>
      <p:ext uri="{BB962C8B-B14F-4D97-AF65-F5344CB8AC3E}">
        <p14:creationId xmlns:p14="http://schemas.microsoft.com/office/powerpoint/2010/main" val="24695132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1EA5-0660-8589-6A76-0A781F1708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95954E-650F-1C23-70EA-3142E83956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C27174-B202-3E51-2BA8-3F8197F482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5CAA7C-9C86-1166-3894-47D3A49B34A0}"/>
              </a:ext>
            </a:extLst>
          </p:cNvPr>
          <p:cNvSpPr>
            <a:spLocks noGrp="1"/>
          </p:cNvSpPr>
          <p:nvPr>
            <p:ph type="dt" sz="half" idx="10"/>
          </p:nvPr>
        </p:nvSpPr>
        <p:spPr/>
        <p:txBody>
          <a:bodyPr/>
          <a:lstStyle/>
          <a:p>
            <a:fld id="{7ED73B25-3094-4734-8F95-EE0C3CB4A681}" type="datetimeFigureOut">
              <a:rPr lang="en-IN" smtClean="0"/>
              <a:pPr/>
              <a:t>15-04-2024</a:t>
            </a:fld>
            <a:endParaRPr lang="en-IN"/>
          </a:p>
        </p:txBody>
      </p:sp>
      <p:sp>
        <p:nvSpPr>
          <p:cNvPr id="6" name="Footer Placeholder 5">
            <a:extLst>
              <a:ext uri="{FF2B5EF4-FFF2-40B4-BE49-F238E27FC236}">
                <a16:creationId xmlns:a16="http://schemas.microsoft.com/office/drawing/2014/main" id="{1B34ABBA-39AC-A2DC-C9F0-E880803E14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73F64C-8DAA-DBAC-95A1-931E9942412F}"/>
              </a:ext>
            </a:extLst>
          </p:cNvPr>
          <p:cNvSpPr>
            <a:spLocks noGrp="1"/>
          </p:cNvSpPr>
          <p:nvPr>
            <p:ph type="sldNum" sz="quarter" idx="12"/>
          </p:nvPr>
        </p:nvSpPr>
        <p:spPr/>
        <p:txBody>
          <a:bodyPr/>
          <a:lstStyle/>
          <a:p>
            <a:fld id="{DF820F70-5F02-4176-A247-725D35E54A35}" type="slidenum">
              <a:rPr lang="en-IN" smtClean="0"/>
              <a:pPr/>
              <a:t>‹#›</a:t>
            </a:fld>
            <a:endParaRPr lang="en-IN"/>
          </a:p>
        </p:txBody>
      </p:sp>
    </p:spTree>
    <p:extLst>
      <p:ext uri="{BB962C8B-B14F-4D97-AF65-F5344CB8AC3E}">
        <p14:creationId xmlns:p14="http://schemas.microsoft.com/office/powerpoint/2010/main" val="12563153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4557-D6B5-7584-7D54-1A527F5317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3F666F-FCDF-B1F3-019F-7ABF478BAE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B9D91A-D83F-0E09-646A-44E75DD033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174D21-F447-92D7-2835-A44071003B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C44A22-397B-CF91-F4CE-8F9446F73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3B3C3B-4300-41B7-BD2F-99662CD785FA}"/>
              </a:ext>
            </a:extLst>
          </p:cNvPr>
          <p:cNvSpPr>
            <a:spLocks noGrp="1"/>
          </p:cNvSpPr>
          <p:nvPr>
            <p:ph type="dt" sz="half" idx="10"/>
          </p:nvPr>
        </p:nvSpPr>
        <p:spPr/>
        <p:txBody>
          <a:bodyPr/>
          <a:lstStyle/>
          <a:p>
            <a:fld id="{7ED73B25-3094-4734-8F95-EE0C3CB4A681}" type="datetimeFigureOut">
              <a:rPr lang="en-IN" smtClean="0"/>
              <a:pPr/>
              <a:t>15-04-2024</a:t>
            </a:fld>
            <a:endParaRPr lang="en-IN"/>
          </a:p>
        </p:txBody>
      </p:sp>
      <p:sp>
        <p:nvSpPr>
          <p:cNvPr id="8" name="Footer Placeholder 7">
            <a:extLst>
              <a:ext uri="{FF2B5EF4-FFF2-40B4-BE49-F238E27FC236}">
                <a16:creationId xmlns:a16="http://schemas.microsoft.com/office/drawing/2014/main" id="{1646DF56-DA3F-FC1D-A78A-3C64E75B76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1473BA-AC59-62E9-A91D-CDBCAE8BEC99}"/>
              </a:ext>
            </a:extLst>
          </p:cNvPr>
          <p:cNvSpPr>
            <a:spLocks noGrp="1"/>
          </p:cNvSpPr>
          <p:nvPr>
            <p:ph type="sldNum" sz="quarter" idx="12"/>
          </p:nvPr>
        </p:nvSpPr>
        <p:spPr/>
        <p:txBody>
          <a:bodyPr/>
          <a:lstStyle/>
          <a:p>
            <a:fld id="{DF820F70-5F02-4176-A247-725D35E54A35}" type="slidenum">
              <a:rPr lang="en-IN" smtClean="0"/>
              <a:pPr/>
              <a:t>‹#›</a:t>
            </a:fld>
            <a:endParaRPr lang="en-IN"/>
          </a:p>
        </p:txBody>
      </p:sp>
    </p:spTree>
    <p:extLst>
      <p:ext uri="{BB962C8B-B14F-4D97-AF65-F5344CB8AC3E}">
        <p14:creationId xmlns:p14="http://schemas.microsoft.com/office/powerpoint/2010/main" val="17191510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77BD-512E-7E71-8733-04AFFAB6CE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40EC8-3D76-F4E1-162F-AF5C0C1073AB}"/>
              </a:ext>
            </a:extLst>
          </p:cNvPr>
          <p:cNvSpPr>
            <a:spLocks noGrp="1"/>
          </p:cNvSpPr>
          <p:nvPr>
            <p:ph type="dt" sz="half" idx="10"/>
          </p:nvPr>
        </p:nvSpPr>
        <p:spPr/>
        <p:txBody>
          <a:bodyPr/>
          <a:lstStyle/>
          <a:p>
            <a:fld id="{7ED73B25-3094-4734-8F95-EE0C3CB4A681}" type="datetimeFigureOut">
              <a:rPr lang="en-IN" smtClean="0"/>
              <a:pPr/>
              <a:t>15-04-2024</a:t>
            </a:fld>
            <a:endParaRPr lang="en-IN"/>
          </a:p>
        </p:txBody>
      </p:sp>
      <p:sp>
        <p:nvSpPr>
          <p:cNvPr id="4" name="Footer Placeholder 3">
            <a:extLst>
              <a:ext uri="{FF2B5EF4-FFF2-40B4-BE49-F238E27FC236}">
                <a16:creationId xmlns:a16="http://schemas.microsoft.com/office/drawing/2014/main" id="{42FFDFC6-05C3-4D50-3800-183838949C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3D6434-A70C-A345-4AA0-9D62C07CE243}"/>
              </a:ext>
            </a:extLst>
          </p:cNvPr>
          <p:cNvSpPr>
            <a:spLocks noGrp="1"/>
          </p:cNvSpPr>
          <p:nvPr>
            <p:ph type="sldNum" sz="quarter" idx="12"/>
          </p:nvPr>
        </p:nvSpPr>
        <p:spPr/>
        <p:txBody>
          <a:bodyPr/>
          <a:lstStyle/>
          <a:p>
            <a:fld id="{DF820F70-5F02-4176-A247-725D35E54A35}" type="slidenum">
              <a:rPr lang="en-IN" smtClean="0"/>
              <a:pPr/>
              <a:t>‹#›</a:t>
            </a:fld>
            <a:endParaRPr lang="en-IN"/>
          </a:p>
        </p:txBody>
      </p:sp>
    </p:spTree>
    <p:extLst>
      <p:ext uri="{BB962C8B-B14F-4D97-AF65-F5344CB8AC3E}">
        <p14:creationId xmlns:p14="http://schemas.microsoft.com/office/powerpoint/2010/main" val="18006986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77089-CF10-BD11-F464-7F449781F138}"/>
              </a:ext>
            </a:extLst>
          </p:cNvPr>
          <p:cNvSpPr>
            <a:spLocks noGrp="1"/>
          </p:cNvSpPr>
          <p:nvPr>
            <p:ph type="dt" sz="half" idx="10"/>
          </p:nvPr>
        </p:nvSpPr>
        <p:spPr/>
        <p:txBody>
          <a:bodyPr/>
          <a:lstStyle/>
          <a:p>
            <a:fld id="{7ED73B25-3094-4734-8F95-EE0C3CB4A681}" type="datetimeFigureOut">
              <a:rPr lang="en-IN" smtClean="0"/>
              <a:pPr/>
              <a:t>15-04-2024</a:t>
            </a:fld>
            <a:endParaRPr lang="en-IN"/>
          </a:p>
        </p:txBody>
      </p:sp>
      <p:sp>
        <p:nvSpPr>
          <p:cNvPr id="3" name="Footer Placeholder 2">
            <a:extLst>
              <a:ext uri="{FF2B5EF4-FFF2-40B4-BE49-F238E27FC236}">
                <a16:creationId xmlns:a16="http://schemas.microsoft.com/office/drawing/2014/main" id="{51A78BCB-B678-2973-9A7F-54DFC0A855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05C9EA-DFE8-EBF8-B15C-89CA60A13D5A}"/>
              </a:ext>
            </a:extLst>
          </p:cNvPr>
          <p:cNvSpPr>
            <a:spLocks noGrp="1"/>
          </p:cNvSpPr>
          <p:nvPr>
            <p:ph type="sldNum" sz="quarter" idx="12"/>
          </p:nvPr>
        </p:nvSpPr>
        <p:spPr/>
        <p:txBody>
          <a:bodyPr/>
          <a:lstStyle/>
          <a:p>
            <a:fld id="{DF820F70-5F02-4176-A247-725D35E54A35}" type="slidenum">
              <a:rPr lang="en-IN" smtClean="0"/>
              <a:pPr/>
              <a:t>‹#›</a:t>
            </a:fld>
            <a:endParaRPr lang="en-IN"/>
          </a:p>
        </p:txBody>
      </p:sp>
    </p:spTree>
    <p:extLst>
      <p:ext uri="{BB962C8B-B14F-4D97-AF65-F5344CB8AC3E}">
        <p14:creationId xmlns:p14="http://schemas.microsoft.com/office/powerpoint/2010/main" val="22183359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68D6-201A-2E44-6E03-F9FFAD09F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5333F4-E7BE-453F-32B5-51E2E577E7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F45669-C708-D744-5453-520040C39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ACB62C-9E13-8E4A-483D-B93DCA36061C}"/>
              </a:ext>
            </a:extLst>
          </p:cNvPr>
          <p:cNvSpPr>
            <a:spLocks noGrp="1"/>
          </p:cNvSpPr>
          <p:nvPr>
            <p:ph type="dt" sz="half" idx="10"/>
          </p:nvPr>
        </p:nvSpPr>
        <p:spPr/>
        <p:txBody>
          <a:bodyPr/>
          <a:lstStyle/>
          <a:p>
            <a:fld id="{7ED73B25-3094-4734-8F95-EE0C3CB4A681}" type="datetimeFigureOut">
              <a:rPr lang="en-IN" smtClean="0"/>
              <a:pPr/>
              <a:t>15-04-2024</a:t>
            </a:fld>
            <a:endParaRPr lang="en-IN"/>
          </a:p>
        </p:txBody>
      </p:sp>
      <p:sp>
        <p:nvSpPr>
          <p:cNvPr id="6" name="Footer Placeholder 5">
            <a:extLst>
              <a:ext uri="{FF2B5EF4-FFF2-40B4-BE49-F238E27FC236}">
                <a16:creationId xmlns:a16="http://schemas.microsoft.com/office/drawing/2014/main" id="{49135213-8826-2BDD-E192-5ED70FC5BC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BC3198-B088-C85E-D86B-9885D6C8ECB5}"/>
              </a:ext>
            </a:extLst>
          </p:cNvPr>
          <p:cNvSpPr>
            <a:spLocks noGrp="1"/>
          </p:cNvSpPr>
          <p:nvPr>
            <p:ph type="sldNum" sz="quarter" idx="12"/>
          </p:nvPr>
        </p:nvSpPr>
        <p:spPr/>
        <p:txBody>
          <a:bodyPr/>
          <a:lstStyle/>
          <a:p>
            <a:fld id="{DF820F70-5F02-4176-A247-725D35E54A35}" type="slidenum">
              <a:rPr lang="en-IN" smtClean="0"/>
              <a:pPr/>
              <a:t>‹#›</a:t>
            </a:fld>
            <a:endParaRPr lang="en-IN"/>
          </a:p>
        </p:txBody>
      </p:sp>
    </p:spTree>
    <p:extLst>
      <p:ext uri="{BB962C8B-B14F-4D97-AF65-F5344CB8AC3E}">
        <p14:creationId xmlns:p14="http://schemas.microsoft.com/office/powerpoint/2010/main" val="25265718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A12F-B20A-9340-142E-FC078F2A18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5B0FFE-D3E0-A310-FFCB-888C6EBEB9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D1A0FC-0EF7-2B73-2A07-B57C80F20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EA72B5-01F7-7AAC-BA4E-E4549C3217DF}"/>
              </a:ext>
            </a:extLst>
          </p:cNvPr>
          <p:cNvSpPr>
            <a:spLocks noGrp="1"/>
          </p:cNvSpPr>
          <p:nvPr>
            <p:ph type="dt" sz="half" idx="10"/>
          </p:nvPr>
        </p:nvSpPr>
        <p:spPr/>
        <p:txBody>
          <a:bodyPr/>
          <a:lstStyle/>
          <a:p>
            <a:fld id="{7ED73B25-3094-4734-8F95-EE0C3CB4A681}" type="datetimeFigureOut">
              <a:rPr lang="en-IN" smtClean="0"/>
              <a:pPr/>
              <a:t>15-04-2024</a:t>
            </a:fld>
            <a:endParaRPr lang="en-IN"/>
          </a:p>
        </p:txBody>
      </p:sp>
      <p:sp>
        <p:nvSpPr>
          <p:cNvPr id="6" name="Footer Placeholder 5">
            <a:extLst>
              <a:ext uri="{FF2B5EF4-FFF2-40B4-BE49-F238E27FC236}">
                <a16:creationId xmlns:a16="http://schemas.microsoft.com/office/drawing/2014/main" id="{B5F238C2-BF63-7B2F-B0E8-6B1E2CA782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E3491D-45DE-34B5-D777-CBC27328C3C6}"/>
              </a:ext>
            </a:extLst>
          </p:cNvPr>
          <p:cNvSpPr>
            <a:spLocks noGrp="1"/>
          </p:cNvSpPr>
          <p:nvPr>
            <p:ph type="sldNum" sz="quarter" idx="12"/>
          </p:nvPr>
        </p:nvSpPr>
        <p:spPr/>
        <p:txBody>
          <a:bodyPr/>
          <a:lstStyle/>
          <a:p>
            <a:fld id="{DF820F70-5F02-4176-A247-725D35E54A35}" type="slidenum">
              <a:rPr lang="en-IN" smtClean="0"/>
              <a:pPr/>
              <a:t>‹#›</a:t>
            </a:fld>
            <a:endParaRPr lang="en-IN"/>
          </a:p>
        </p:txBody>
      </p:sp>
    </p:spTree>
    <p:extLst>
      <p:ext uri="{BB962C8B-B14F-4D97-AF65-F5344CB8AC3E}">
        <p14:creationId xmlns:p14="http://schemas.microsoft.com/office/powerpoint/2010/main" val="38462719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2F1C-AD35-D0B9-B168-032BDB297D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6718A8-0608-6FF4-779F-B8DEDBBDF8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48F157-7F92-417F-E1A1-2560CFF615E1}"/>
              </a:ext>
            </a:extLst>
          </p:cNvPr>
          <p:cNvSpPr>
            <a:spLocks noGrp="1"/>
          </p:cNvSpPr>
          <p:nvPr>
            <p:ph type="dt" sz="half" idx="10"/>
          </p:nvPr>
        </p:nvSpPr>
        <p:spPr/>
        <p:txBody>
          <a:bodyPr/>
          <a:lstStyle/>
          <a:p>
            <a:fld id="{7ED73B25-3094-4734-8F95-EE0C3CB4A681}" type="datetimeFigureOut">
              <a:rPr lang="en-IN" smtClean="0"/>
              <a:pPr/>
              <a:t>15-04-2024</a:t>
            </a:fld>
            <a:endParaRPr lang="en-IN"/>
          </a:p>
        </p:txBody>
      </p:sp>
      <p:sp>
        <p:nvSpPr>
          <p:cNvPr id="5" name="Footer Placeholder 4">
            <a:extLst>
              <a:ext uri="{FF2B5EF4-FFF2-40B4-BE49-F238E27FC236}">
                <a16:creationId xmlns:a16="http://schemas.microsoft.com/office/drawing/2014/main" id="{453AEAF1-0DDC-2573-9E80-4CAF0725E5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944A03-4D01-06C7-0022-F217E3E2BDAF}"/>
              </a:ext>
            </a:extLst>
          </p:cNvPr>
          <p:cNvSpPr>
            <a:spLocks noGrp="1"/>
          </p:cNvSpPr>
          <p:nvPr>
            <p:ph type="sldNum" sz="quarter" idx="12"/>
          </p:nvPr>
        </p:nvSpPr>
        <p:spPr/>
        <p:txBody>
          <a:bodyPr/>
          <a:lstStyle/>
          <a:p>
            <a:fld id="{DF820F70-5F02-4176-A247-725D35E54A35}" type="slidenum">
              <a:rPr lang="en-IN" smtClean="0"/>
              <a:pPr/>
              <a:t>‹#›</a:t>
            </a:fld>
            <a:endParaRPr lang="en-IN"/>
          </a:p>
        </p:txBody>
      </p:sp>
    </p:spTree>
    <p:extLst>
      <p:ext uri="{BB962C8B-B14F-4D97-AF65-F5344CB8AC3E}">
        <p14:creationId xmlns:p14="http://schemas.microsoft.com/office/powerpoint/2010/main" val="4890761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CD9248-717F-B707-E07D-7D67E39C8F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B1C063-A958-6AEA-F7CE-578A38C861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CF439B-9B3C-CF66-094D-016793977870}"/>
              </a:ext>
            </a:extLst>
          </p:cNvPr>
          <p:cNvSpPr>
            <a:spLocks noGrp="1"/>
          </p:cNvSpPr>
          <p:nvPr>
            <p:ph type="dt" sz="half" idx="10"/>
          </p:nvPr>
        </p:nvSpPr>
        <p:spPr/>
        <p:txBody>
          <a:bodyPr/>
          <a:lstStyle/>
          <a:p>
            <a:fld id="{7ED73B25-3094-4734-8F95-EE0C3CB4A681}" type="datetimeFigureOut">
              <a:rPr lang="en-IN" smtClean="0"/>
              <a:pPr/>
              <a:t>15-04-2024</a:t>
            </a:fld>
            <a:endParaRPr lang="en-IN"/>
          </a:p>
        </p:txBody>
      </p:sp>
      <p:sp>
        <p:nvSpPr>
          <p:cNvPr id="5" name="Footer Placeholder 4">
            <a:extLst>
              <a:ext uri="{FF2B5EF4-FFF2-40B4-BE49-F238E27FC236}">
                <a16:creationId xmlns:a16="http://schemas.microsoft.com/office/drawing/2014/main" id="{26C028E4-E81D-3792-D474-2E337AFF57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B0C650-1E6B-64F6-DC42-BE0590A25285}"/>
              </a:ext>
            </a:extLst>
          </p:cNvPr>
          <p:cNvSpPr>
            <a:spLocks noGrp="1"/>
          </p:cNvSpPr>
          <p:nvPr>
            <p:ph type="sldNum" sz="quarter" idx="12"/>
          </p:nvPr>
        </p:nvSpPr>
        <p:spPr/>
        <p:txBody>
          <a:bodyPr/>
          <a:lstStyle/>
          <a:p>
            <a:fld id="{DF820F70-5F02-4176-A247-725D35E54A35}" type="slidenum">
              <a:rPr lang="en-IN" smtClean="0"/>
              <a:pPr/>
              <a:t>‹#›</a:t>
            </a:fld>
            <a:endParaRPr lang="en-IN"/>
          </a:p>
        </p:txBody>
      </p:sp>
    </p:spTree>
    <p:extLst>
      <p:ext uri="{BB962C8B-B14F-4D97-AF65-F5344CB8AC3E}">
        <p14:creationId xmlns:p14="http://schemas.microsoft.com/office/powerpoint/2010/main" val="349350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Dept. of Computer Science and Engineering(AI&amp;ML)</a:t>
            </a:r>
            <a:endParaRPr lang="en-IN" sz="1600" b="0" strike="noStrike" spc="-1" dirty="0">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a:solidFill>
                  <a:srgbClr val="FFFFFF"/>
                </a:solidFill>
                <a:latin typeface="Times New Roman"/>
              </a:rPr>
              <a:t>Cloud Storage Privacy: Triple Layer Defense with Fog</a:t>
            </a:r>
            <a:endParaRPr lang="en-IN" sz="1500" b="0" strike="noStrike" spc="-1" dirty="0">
              <a:latin typeface="Arial"/>
            </a:endParaRPr>
          </a:p>
        </p:txBody>
      </p:sp>
      <p:pic>
        <p:nvPicPr>
          <p:cNvPr id="49" name="Picture 5"/>
          <p:cNvPicPr/>
          <p:nvPr/>
        </p:nvPicPr>
        <p:blipFill>
          <a:blip r:embed="rId15" cstate="print"/>
          <a:stretch/>
        </p:blipFill>
        <p:spPr>
          <a:xfrm>
            <a:off x="11506320" y="5956200"/>
            <a:ext cx="685440" cy="685440"/>
          </a:xfrm>
          <a:prstGeom prst="rect">
            <a:avLst/>
          </a:prstGeom>
          <a:ln w="0">
            <a:noFill/>
          </a:ln>
        </p:spPr>
      </p:pic>
      <p:sp>
        <p:nvSpPr>
          <p:cNvPr id="50" name="Date Placeholder 3"/>
          <p:cNvSpPr/>
          <p:nvPr/>
        </p:nvSpPr>
        <p:spPr>
          <a:xfrm>
            <a:off x="0" y="664308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050" b="0" strike="noStrike" cap="small" spc="-1" dirty="0">
                <a:solidFill>
                  <a:srgbClr val="FFFFFF"/>
                </a:solidFill>
                <a:latin typeface="Times New Roman"/>
              </a:rPr>
              <a:t>Batch- 15</a:t>
            </a:r>
            <a:endParaRPr lang="en-IN" sz="105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99" r:id="rId13"/>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1706D-F969-0A47-9B79-7E346371C8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84B700-97EA-7E51-7EDD-FA973F258D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554D8A-6F71-AF85-90FE-CCF2804E61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8EF1C-DD8D-47D5-BC1E-5AE50C748774}" type="datetimeFigureOut">
              <a:rPr lang="en-IN" smtClean="0"/>
              <a:pPr/>
              <a:t>15-04-2024</a:t>
            </a:fld>
            <a:endParaRPr lang="en-IN"/>
          </a:p>
        </p:txBody>
      </p:sp>
      <p:sp>
        <p:nvSpPr>
          <p:cNvPr id="5" name="Footer Placeholder 4">
            <a:extLst>
              <a:ext uri="{FF2B5EF4-FFF2-40B4-BE49-F238E27FC236}">
                <a16:creationId xmlns:a16="http://schemas.microsoft.com/office/drawing/2014/main" id="{B711AA35-B428-646E-D39B-D852201CBF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100D28-5CA5-FB7E-DE41-D93A2714EF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D8C21-D22E-4E91-BAA3-BAF1CFA71792}" type="slidenum">
              <a:rPr lang="en-IN" smtClean="0"/>
              <a:pPr/>
              <a:t>‹#›</a:t>
            </a:fld>
            <a:endParaRPr lang="en-IN"/>
          </a:p>
        </p:txBody>
      </p:sp>
    </p:spTree>
    <p:extLst>
      <p:ext uri="{BB962C8B-B14F-4D97-AF65-F5344CB8AC3E}">
        <p14:creationId xmlns:p14="http://schemas.microsoft.com/office/powerpoint/2010/main" val="34985668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2F30F8-8CE8-0086-3A0E-2B7FDD28F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7A19CA-AE9A-2239-A444-42FF61E92D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95B077-A2DD-2ADD-5A50-F883A3A202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73B25-3094-4734-8F95-EE0C3CB4A681}" type="datetimeFigureOut">
              <a:rPr lang="en-IN" smtClean="0"/>
              <a:pPr/>
              <a:t>15-04-2024</a:t>
            </a:fld>
            <a:endParaRPr lang="en-IN"/>
          </a:p>
        </p:txBody>
      </p:sp>
      <p:sp>
        <p:nvSpPr>
          <p:cNvPr id="5" name="Footer Placeholder 4">
            <a:extLst>
              <a:ext uri="{FF2B5EF4-FFF2-40B4-BE49-F238E27FC236}">
                <a16:creationId xmlns:a16="http://schemas.microsoft.com/office/drawing/2014/main" id="{DC336D13-9E69-A38F-6ACA-ACAA19725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F92478-2DC9-E942-06BE-72DAC472A4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20F70-5F02-4176-A247-725D35E54A35}" type="slidenum">
              <a:rPr lang="en-IN" smtClean="0"/>
              <a:pPr/>
              <a:t>‹#›</a:t>
            </a:fld>
            <a:endParaRPr lang="en-IN"/>
          </a:p>
        </p:txBody>
      </p:sp>
    </p:spTree>
    <p:extLst>
      <p:ext uri="{BB962C8B-B14F-4D97-AF65-F5344CB8AC3E}">
        <p14:creationId xmlns:p14="http://schemas.microsoft.com/office/powerpoint/2010/main" val="125319596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324600" y="1783000"/>
            <a:ext cx="2292997"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Bharath Kumar G</a:t>
            </a:r>
            <a:endParaRPr lang="en-US" sz="2600" b="0" dirty="0">
              <a:effectLst>
                <a:outerShdw blurRad="38100" dist="38100" dir="2700000" algn="tl">
                  <a:srgbClr val="000000">
                    <a:alpha val="43137"/>
                  </a:srgbClr>
                </a:outerShdw>
              </a:effectLst>
            </a:endParaRPr>
          </a:p>
          <a:p>
            <a:pPr>
              <a:spcBef>
                <a:spcPts val="300"/>
              </a:spcBef>
            </a:pPr>
            <a:r>
              <a:rPr lang="en-US" sz="1200" b="0" dirty="0"/>
              <a:t>Roll No. 204G1A3307</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 B. Sreedhar, </a:t>
            </a:r>
            <a:r>
              <a:rPr lang="en-US" sz="1000" b="0" dirty="0" err="1">
                <a:effectLst>
                  <a:outerShdw blurRad="38100" dist="38100" dir="2700000" algn="tl">
                    <a:srgbClr val="000000">
                      <a:alpha val="43137"/>
                    </a:srgbClr>
                  </a:outerShdw>
                </a:effectLst>
              </a:rPr>
              <a:t>M.Tech</a:t>
            </a:r>
            <a:r>
              <a:rPr lang="en-US" sz="1000" b="0" dirty="0">
                <a:effectLst>
                  <a:outerShdw blurRad="38100" dist="38100" dir="2700000" algn="tl">
                    <a:srgbClr val="000000">
                      <a:alpha val="43137"/>
                    </a:srgbClr>
                  </a:outerShdw>
                </a:effectLst>
              </a:rPr>
              <a:t>.,(</a:t>
            </a:r>
            <a:r>
              <a:rPr lang="en-US" sz="1000" b="0" dirty="0" err="1">
                <a:effectLst>
                  <a:outerShdw blurRad="38100" dist="38100" dir="2700000" algn="tl">
                    <a:srgbClr val="000000">
                      <a:alpha val="43137"/>
                    </a:srgbClr>
                  </a:outerShdw>
                </a:effectLst>
              </a:rPr>
              <a:t>Ph.D</a:t>
            </a:r>
            <a:r>
              <a:rPr lang="en-US" sz="1000" b="0" dirty="0">
                <a:effectLst>
                  <a:outerShdw blurRad="38100" dist="38100" dir="2700000" algn="tl">
                    <a:srgbClr val="000000">
                      <a:alpha val="43137"/>
                    </a:srgbClr>
                  </a:outerShdw>
                </a:effectLst>
              </a:rPr>
              <a:t>)</a:t>
            </a:r>
            <a:endParaRPr lang="en-IN" sz="1000" b="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(AI&amp;ML)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3400" dirty="0">
                <a:effectLst/>
                <a:ea typeface="Times New Roman" panose="02020603050405020304" pitchFamily="18" charset="0"/>
              </a:rPr>
              <a:t>Autonomous</a:t>
            </a:r>
            <a:endParaRPr lang="en-US" sz="34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2023-2024</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err="1">
                <a:effectLst>
                  <a:outerShdw blurRad="38100" dist="38100" dir="2700000" algn="tl">
                    <a:srgbClr val="000000">
                      <a:alpha val="43137"/>
                    </a:srgbClr>
                  </a:outerShdw>
                </a:effectLst>
              </a:rPr>
              <a:t>Poojitha</a:t>
            </a:r>
            <a:r>
              <a:rPr lang="en-IN" sz="2600" b="0" dirty="0">
                <a:effectLst>
                  <a:outerShdw blurRad="38100" dist="38100" dir="2700000" algn="tl">
                    <a:srgbClr val="000000">
                      <a:alpha val="43137"/>
                    </a:srgbClr>
                  </a:outerShdw>
                </a:effectLst>
              </a:rPr>
              <a:t> Reddy N</a:t>
            </a:r>
            <a:endParaRPr lang="en-US" sz="2600" b="0" dirty="0">
              <a:effectLst>
                <a:outerShdw blurRad="38100" dist="38100" dir="2700000" algn="tl">
                  <a:srgbClr val="000000">
                    <a:alpha val="43137"/>
                  </a:srgbClr>
                </a:outerShdw>
              </a:effectLst>
            </a:endParaRPr>
          </a:p>
          <a:p>
            <a:pPr>
              <a:spcBef>
                <a:spcPts val="300"/>
              </a:spcBef>
            </a:pPr>
            <a:r>
              <a:rPr lang="en-US" sz="1200" b="0" dirty="0"/>
              <a:t>Roll No. 204G1A3334</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Sreekanth K</a:t>
            </a:r>
          </a:p>
          <a:p>
            <a:pPr>
              <a:spcBef>
                <a:spcPts val="300"/>
              </a:spcBef>
            </a:pPr>
            <a:r>
              <a:rPr lang="en-US" sz="1200" b="0" dirty="0"/>
              <a:t>Roll No. 204G1A3352</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Jyothi J</a:t>
            </a:r>
          </a:p>
          <a:p>
            <a:pPr>
              <a:spcBef>
                <a:spcPts val="300"/>
              </a:spcBef>
            </a:pPr>
            <a:r>
              <a:rPr lang="en-US" sz="1200" b="0" dirty="0"/>
              <a:t>Roll No. 204G1A3315</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 Storage Privacy: Triple Layer Defense with Fog</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238876" y="4357694"/>
            <a:ext cx="5739404" cy="2134186"/>
          </a:xfrm>
        </p:spPr>
        <p:txBody>
          <a:bodyPr/>
          <a:lstStyle/>
          <a:p>
            <a:pPr algn="l"/>
            <a:endParaRPr lang="en-IN" dirty="0"/>
          </a:p>
          <a:p>
            <a:pPr algn="l"/>
            <a:endParaRPr lang="en-US" dirty="0"/>
          </a:p>
        </p:txBody>
      </p:sp>
      <p:sp>
        <p:nvSpPr>
          <p:cNvPr id="4" name="PlaceHolder 1"/>
          <p:cNvSpPr>
            <a:spLocks noGrp="1"/>
          </p:cNvSpPr>
          <p:nvPr>
            <p:ph type="title"/>
          </p:nvPr>
        </p:nvSpPr>
        <p:spPr>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l">
              <a:lnSpc>
                <a:spcPct val="90000"/>
              </a:lnSpc>
            </a:pPr>
            <a:r>
              <a:rPr lang="en-IN" sz="4400" spc="-1" dirty="0">
                <a:solidFill>
                  <a:schemeClr val="bg1"/>
                </a:solidFill>
                <a:latin typeface="Times New Roman"/>
              </a:rPr>
              <a:t>Objective-2 (Design)</a:t>
            </a:r>
            <a:br>
              <a:rPr lang="en-US" sz="4400" b="0" strike="noStrike" spc="-1" dirty="0">
                <a:solidFill>
                  <a:srgbClr val="000000"/>
                </a:solidFill>
                <a:latin typeface="Times New Roman"/>
              </a:rPr>
            </a:br>
            <a:br>
              <a:rPr lang="en-US" sz="4400" b="0" strike="noStrike" spc="-1" dirty="0">
                <a:solidFill>
                  <a:srgbClr val="000000"/>
                </a:solidFill>
                <a:latin typeface="Times New Roman"/>
              </a:rPr>
            </a:br>
            <a:endParaRPr lang="en-US" sz="4400" b="0" strike="noStrike" spc="-1" dirty="0">
              <a:solidFill>
                <a:srgbClr val="000000"/>
              </a:solidFill>
              <a:latin typeface="Calibri"/>
            </a:endParaRPr>
          </a:p>
        </p:txBody>
      </p:sp>
      <p:sp>
        <p:nvSpPr>
          <p:cNvPr id="10" name="TextBox 9"/>
          <p:cNvSpPr txBox="1"/>
          <p:nvPr/>
        </p:nvSpPr>
        <p:spPr>
          <a:xfrm>
            <a:off x="2309786" y="6143644"/>
            <a:ext cx="7143800" cy="461665"/>
          </a:xfrm>
          <a:prstGeom prst="rect">
            <a:avLst/>
          </a:prstGeom>
          <a:noFill/>
        </p:spPr>
        <p:txBody>
          <a:bodyPr wrap="square" rtlCol="0">
            <a:spAutoFit/>
          </a:bodyPr>
          <a:lstStyle/>
          <a:p>
            <a:pPr algn="ctr"/>
            <a:r>
              <a:rPr lang="en-US" sz="2400" dirty="0"/>
              <a:t>Fig: System Architecture</a:t>
            </a:r>
          </a:p>
        </p:txBody>
      </p:sp>
      <p:pic>
        <p:nvPicPr>
          <p:cNvPr id="8" name="image12.jpeg"/>
          <p:cNvPicPr/>
          <p:nvPr/>
        </p:nvPicPr>
        <p:blipFill>
          <a:blip r:embed="rId2" cstate="print"/>
          <a:stretch>
            <a:fillRect/>
          </a:stretch>
        </p:blipFill>
        <p:spPr>
          <a:xfrm>
            <a:off x="1452530" y="1000108"/>
            <a:ext cx="8858312" cy="52149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238876" y="4357694"/>
            <a:ext cx="5739404" cy="2134186"/>
          </a:xfrm>
        </p:spPr>
        <p:txBody>
          <a:bodyPr/>
          <a:lstStyle/>
          <a:p>
            <a:pPr algn="l"/>
            <a:endParaRPr lang="en-IN" dirty="0"/>
          </a:p>
          <a:p>
            <a:pPr algn="l"/>
            <a:endParaRPr lang="en-US" dirty="0"/>
          </a:p>
        </p:txBody>
      </p:sp>
      <p:sp>
        <p:nvSpPr>
          <p:cNvPr id="4" name="PlaceHolder 1"/>
          <p:cNvSpPr>
            <a:spLocks noGrp="1"/>
          </p:cNvSpPr>
          <p:nvPr>
            <p:ph type="title"/>
          </p:nvPr>
        </p:nvSpPr>
        <p:spPr>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l">
              <a:lnSpc>
                <a:spcPct val="90000"/>
              </a:lnSpc>
            </a:pPr>
            <a:r>
              <a:rPr lang="en-IN" sz="4400" b="0" strike="noStrike" spc="-1" dirty="0">
                <a:solidFill>
                  <a:schemeClr val="bg1"/>
                </a:solidFill>
                <a:latin typeface="Times New Roman"/>
              </a:rPr>
              <a:t>File uploading and Retrieving process</a:t>
            </a:r>
            <a:br>
              <a:rPr lang="en-US" sz="4400" b="0" strike="noStrike" spc="-1" dirty="0">
                <a:solidFill>
                  <a:srgbClr val="000000"/>
                </a:solidFill>
                <a:latin typeface="Times New Roman"/>
              </a:rPr>
            </a:br>
            <a:br>
              <a:rPr lang="en-US" sz="4400" b="0" strike="noStrike" spc="-1" dirty="0">
                <a:solidFill>
                  <a:srgbClr val="000000"/>
                </a:solidFill>
                <a:latin typeface="Times New Roman"/>
              </a:rPr>
            </a:br>
            <a:endParaRPr lang="en-US" sz="4400" b="0" strike="noStrike" spc="-1" dirty="0">
              <a:solidFill>
                <a:srgbClr val="000000"/>
              </a:solidFill>
              <a:latin typeface="Calibri"/>
            </a:endParaRPr>
          </a:p>
        </p:txBody>
      </p:sp>
      <p:sp>
        <p:nvSpPr>
          <p:cNvPr id="1026" name="AutoShape 2" descr="The procedure of key policy attribute-based encryption (KP-AB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Sensors | Free Full-Text | Survey on Revocation in Ciphertext-Policy  Attribute-Based Encryp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descr="C:\Users\DELL\Desktop\ABE image.jpg"/>
          <p:cNvPicPr>
            <a:picLocks noChangeAspect="1" noChangeArrowheads="1"/>
          </p:cNvPicPr>
          <p:nvPr/>
        </p:nvPicPr>
        <p:blipFill>
          <a:blip r:embed="rId2"/>
          <a:srcRect/>
          <a:stretch>
            <a:fillRect/>
          </a:stretch>
        </p:blipFill>
        <p:spPr bwMode="auto">
          <a:xfrm>
            <a:off x="1952596" y="1142984"/>
            <a:ext cx="8272493" cy="4873250"/>
          </a:xfrm>
          <a:prstGeom prst="rect">
            <a:avLst/>
          </a:prstGeom>
          <a:noFill/>
        </p:spPr>
      </p:pic>
      <p:sp>
        <p:nvSpPr>
          <p:cNvPr id="11" name="TextBox 10"/>
          <p:cNvSpPr txBox="1"/>
          <p:nvPr/>
        </p:nvSpPr>
        <p:spPr>
          <a:xfrm>
            <a:off x="2809852" y="6000769"/>
            <a:ext cx="6374502" cy="461665"/>
          </a:xfrm>
          <a:prstGeom prst="rect">
            <a:avLst/>
          </a:prstGeom>
          <a:noFill/>
        </p:spPr>
        <p:txBody>
          <a:bodyPr wrap="square" rtlCol="0">
            <a:spAutoFit/>
          </a:bodyPr>
          <a:lstStyle/>
          <a:p>
            <a:pPr algn="ctr"/>
            <a:r>
              <a:rPr lang="en-IN" sz="2400" dirty="0">
                <a:latin typeface="Times New Roman" pitchFamily="18" charset="0"/>
                <a:cs typeface="Times New Roman" pitchFamily="18" charset="0"/>
              </a:rPr>
              <a:t>Fig : Block diagram of Attribute based Encryption</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238876" y="4357694"/>
            <a:ext cx="5739404" cy="2134186"/>
          </a:xfrm>
        </p:spPr>
        <p:txBody>
          <a:bodyPr/>
          <a:lstStyle/>
          <a:p>
            <a:pPr algn="l"/>
            <a:endParaRPr lang="en-IN" dirty="0"/>
          </a:p>
          <a:p>
            <a:pPr algn="l"/>
            <a:endParaRPr lang="en-US" dirty="0"/>
          </a:p>
        </p:txBody>
      </p:sp>
      <p:sp>
        <p:nvSpPr>
          <p:cNvPr id="4" name="PlaceHolder 1"/>
          <p:cNvSpPr>
            <a:spLocks noGrp="1"/>
          </p:cNvSpPr>
          <p:nvPr>
            <p:ph type="title"/>
          </p:nvPr>
        </p:nvSpPr>
        <p:spPr>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l">
              <a:lnSpc>
                <a:spcPct val="90000"/>
              </a:lnSpc>
            </a:pPr>
            <a:r>
              <a:rPr lang="en-IN" sz="4400" spc="-1" dirty="0">
                <a:solidFill>
                  <a:schemeClr val="bg1"/>
                </a:solidFill>
                <a:latin typeface="Times New Roman"/>
              </a:rPr>
              <a:t>Objective-2 (</a:t>
            </a:r>
            <a:r>
              <a:rPr lang="en-IN" sz="4400" dirty="0">
                <a:solidFill>
                  <a:schemeClr val="bg1"/>
                </a:solidFill>
                <a:latin typeface="Times New Roman" pitchFamily="18" charset="0"/>
                <a:cs typeface="Times New Roman" pitchFamily="18" charset="0"/>
              </a:rPr>
              <a:t>Implementation</a:t>
            </a:r>
            <a:r>
              <a:rPr lang="en-IN" sz="4400" spc="-1" dirty="0">
                <a:solidFill>
                  <a:schemeClr val="bg1"/>
                </a:solidFill>
                <a:latin typeface="Times New Roman"/>
              </a:rPr>
              <a:t>)</a:t>
            </a:r>
            <a:br>
              <a:rPr lang="en-US" sz="4400" b="0" strike="noStrike" spc="-1" dirty="0">
                <a:solidFill>
                  <a:srgbClr val="000000"/>
                </a:solidFill>
                <a:latin typeface="Times New Roman"/>
              </a:rPr>
            </a:br>
            <a:br>
              <a:rPr lang="en-US" sz="4400" b="0" strike="noStrike" spc="-1" dirty="0">
                <a:solidFill>
                  <a:srgbClr val="000000"/>
                </a:solidFill>
                <a:latin typeface="Times New Roman"/>
              </a:rPr>
            </a:br>
            <a:endParaRPr lang="en-US" sz="4400" b="0" strike="noStrike" spc="-1" dirty="0">
              <a:solidFill>
                <a:srgbClr val="000000"/>
              </a:solidFill>
              <a:latin typeface="Calibri"/>
            </a:endParaRPr>
          </a:p>
        </p:txBody>
      </p:sp>
      <p:pic>
        <p:nvPicPr>
          <p:cNvPr id="2050" name="Picture 2" descr="C:\Users\DELL\Pictures\Screenshots\Screenshot 2024-02-04 213058.png"/>
          <p:cNvPicPr>
            <a:picLocks noChangeAspect="1" noChangeArrowheads="1"/>
          </p:cNvPicPr>
          <p:nvPr/>
        </p:nvPicPr>
        <p:blipFill>
          <a:blip r:embed="rId2"/>
          <a:srcRect/>
          <a:stretch>
            <a:fillRect/>
          </a:stretch>
        </p:blipFill>
        <p:spPr bwMode="auto">
          <a:xfrm>
            <a:off x="1023902" y="1071546"/>
            <a:ext cx="10184054" cy="542928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375520"/>
          </a:xfrm>
          <a:prstGeom prst="rect">
            <a:avLst/>
          </a:prstGeom>
          <a:solidFill>
            <a:srgbClr val="FFFFFF"/>
          </a:solidFill>
          <a:ln w="12600">
            <a:solidFill>
              <a:srgbClr val="FFFFFF"/>
            </a:solidFill>
            <a:miter/>
          </a:ln>
        </p:spPr>
        <p:txBody>
          <a:bodyPr anchor="t">
            <a:normAutofit fontScale="25000" lnSpcReduction="20000"/>
          </a:bodyPr>
          <a:lstStyle/>
          <a:p>
            <a:pPr marL="457200" indent="-457200" algn="just">
              <a:lnSpc>
                <a:spcPct val="120000"/>
              </a:lnSpc>
              <a:spcBef>
                <a:spcPts val="1001"/>
              </a:spcBef>
              <a:buClr>
                <a:srgbClr val="000000"/>
              </a:buClr>
              <a:buFont typeface="Wingdings" panose="05000000000000000000" pitchFamily="2" charset="2"/>
              <a:buChar char="Ø"/>
            </a:pPr>
            <a:r>
              <a:rPr lang="en-US" sz="9600" b="0" strike="noStrike" spc="-1" dirty="0">
                <a:solidFill>
                  <a:srgbClr val="000000"/>
                </a:solidFill>
                <a:latin typeface="Times New Roman" panose="02020603050405020304" pitchFamily="18" charset="0"/>
                <a:cs typeface="Times New Roman" panose="02020603050405020304" pitchFamily="18" charset="0"/>
              </a:rPr>
              <a:t>The proposed system involves the development of a novel architecture that integrates cloud computing with fog computing to establish a three-layer privacy protection mechanism. This architecture will include encryption algorithms, access control policies, and secure data processing techniques and ensure comprehensive data privacy throughout the cloud-fog-end device ecosystem.</a:t>
            </a:r>
            <a:endParaRPr lang="en-US" sz="9600" spc="-1" dirty="0">
              <a:solidFill>
                <a:srgbClr val="000000"/>
              </a:solidFill>
              <a:latin typeface="Times New Roman" panose="02020603050405020304" pitchFamily="18" charset="0"/>
              <a:cs typeface="Times New Roman" panose="02020603050405020304" pitchFamily="18" charset="0"/>
            </a:endParaRPr>
          </a:p>
          <a:p>
            <a:pPr marL="514350" indent="-514350" algn="just">
              <a:lnSpc>
                <a:spcPct val="120000"/>
              </a:lnSpc>
              <a:spcBef>
                <a:spcPts val="1001"/>
              </a:spcBef>
              <a:buClr>
                <a:srgbClr val="000000"/>
              </a:buClr>
              <a:buFont typeface="Wingdings" panose="05000000000000000000" pitchFamily="2" charset="2"/>
              <a:buChar char="Ø"/>
            </a:pPr>
            <a:r>
              <a:rPr lang="en-US" sz="9600" b="0" strike="noStrike" spc="-1" dirty="0">
                <a:solidFill>
                  <a:srgbClr val="000000"/>
                </a:solidFill>
                <a:latin typeface="Times New Roman" panose="02020603050405020304" pitchFamily="18" charset="0"/>
                <a:cs typeface="Times New Roman" panose="02020603050405020304" pitchFamily="18" charset="0"/>
              </a:rPr>
              <a:t>The proposed system can both take full advantage of cloud storage and protect the privacy of data. Here we will be using :</a:t>
            </a:r>
          </a:p>
          <a:p>
            <a:pPr algn="just">
              <a:lnSpc>
                <a:spcPct val="120000"/>
              </a:lnSpc>
              <a:spcBef>
                <a:spcPts val="1001"/>
              </a:spcBef>
              <a:buClr>
                <a:srgbClr val="000000"/>
              </a:buClr>
            </a:pPr>
            <a:r>
              <a:rPr lang="en-US" sz="9600" b="0" strike="noStrike" spc="-1" dirty="0">
                <a:solidFill>
                  <a:srgbClr val="000000"/>
                </a:solidFill>
                <a:latin typeface="Times New Roman" panose="02020603050405020304" pitchFamily="18" charset="0"/>
                <a:cs typeface="Times New Roman" panose="02020603050405020304" pitchFamily="18" charset="0"/>
              </a:rPr>
              <a:t>         1. Hash- Solomon Code Algorithm</a:t>
            </a:r>
          </a:p>
          <a:p>
            <a:pPr lvl="1" algn="just">
              <a:lnSpc>
                <a:spcPct val="120000"/>
              </a:lnSpc>
              <a:spcBef>
                <a:spcPts val="1001"/>
              </a:spcBef>
              <a:buClr>
                <a:srgbClr val="000000"/>
              </a:buClr>
            </a:pPr>
            <a:r>
              <a:rPr lang="en-US" sz="9600" b="0" strike="noStrike" spc="-1" dirty="0">
                <a:solidFill>
                  <a:srgbClr val="000000"/>
                </a:solidFill>
                <a:latin typeface="Times New Roman" panose="02020603050405020304" pitchFamily="18" charset="0"/>
                <a:cs typeface="Times New Roman" panose="02020603050405020304" pitchFamily="18" charset="0"/>
              </a:rPr>
              <a:t>         2. Attribute-based Encryption</a:t>
            </a:r>
          </a:p>
          <a:p>
            <a:pPr lvl="1" algn="just">
              <a:lnSpc>
                <a:spcPct val="120000"/>
              </a:lnSpc>
              <a:spcBef>
                <a:spcPts val="1001"/>
              </a:spcBef>
              <a:buClr>
                <a:srgbClr val="000000"/>
              </a:buClr>
            </a:pPr>
            <a:r>
              <a:rPr lang="en-US" sz="9600" spc="-1" dirty="0">
                <a:solidFill>
                  <a:srgbClr val="000000"/>
                </a:solidFill>
                <a:latin typeface="Times New Roman" panose="02020603050405020304" pitchFamily="18" charset="0"/>
                <a:cs typeface="Times New Roman" panose="02020603050405020304" pitchFamily="18" charset="0"/>
              </a:rPr>
              <a:t>         3. Bose-Chaudhuri-</a:t>
            </a:r>
            <a:r>
              <a:rPr lang="en-US" sz="9600" spc="-1" dirty="0" err="1">
                <a:solidFill>
                  <a:srgbClr val="000000"/>
                </a:solidFill>
                <a:latin typeface="Times New Roman" panose="02020603050405020304" pitchFamily="18" charset="0"/>
                <a:cs typeface="Times New Roman" panose="02020603050405020304" pitchFamily="18" charset="0"/>
              </a:rPr>
              <a:t>Hocquenghem</a:t>
            </a:r>
            <a:endParaRPr lang="en-US" sz="9600" spc="-1" dirty="0">
              <a:solidFill>
                <a:srgbClr val="000000"/>
              </a:solidFill>
              <a:latin typeface="Times New Roman" panose="02020603050405020304" pitchFamily="18" charset="0"/>
              <a:cs typeface="Times New Roman" panose="02020603050405020304" pitchFamily="18" charset="0"/>
            </a:endParaRPr>
          </a:p>
          <a:p>
            <a:pPr lvl="1" algn="just">
              <a:lnSpc>
                <a:spcPct val="120000"/>
              </a:lnSpc>
              <a:spcBef>
                <a:spcPts val="1001"/>
              </a:spcBef>
              <a:buClr>
                <a:srgbClr val="000000"/>
              </a:buClr>
            </a:pPr>
            <a:r>
              <a:rPr lang="en-US" sz="9600" strike="noStrike" spc="-1" dirty="0">
                <a:solidFill>
                  <a:srgbClr val="000000"/>
                </a:solidFill>
                <a:latin typeface="Times New Roman" panose="02020603050405020304" pitchFamily="18" charset="0"/>
                <a:cs typeface="Times New Roman" panose="02020603050405020304" pitchFamily="18" charset="0"/>
              </a:rPr>
              <a:t>         4. Bucket Framework</a:t>
            </a:r>
          </a:p>
          <a:p>
            <a:pPr lvl="1" algn="just">
              <a:lnSpc>
                <a:spcPct val="120000"/>
              </a:lnSpc>
              <a:spcBef>
                <a:spcPts val="1001"/>
              </a:spcBef>
              <a:buClr>
                <a:srgbClr val="000000"/>
              </a:buClr>
            </a:pPr>
            <a:r>
              <a:rPr lang="en-US" sz="11200" b="0" strike="noStrike" spc="-1" dirty="0">
                <a:solidFill>
                  <a:srgbClr val="000000"/>
                </a:solidFill>
                <a:latin typeface="Times New Roman" panose="02020603050405020304" pitchFamily="18" charset="0"/>
                <a:cs typeface="Times New Roman" panose="02020603050405020304" pitchFamily="18" charset="0"/>
              </a:rPr>
              <a:t>         </a:t>
            </a:r>
          </a:p>
          <a:p>
            <a:pPr lvl="1" algn="just">
              <a:lnSpc>
                <a:spcPct val="90000"/>
              </a:lnSpc>
              <a:spcBef>
                <a:spcPts val="1001"/>
              </a:spcBef>
              <a:buClr>
                <a:srgbClr val="000000"/>
              </a:buClr>
            </a:pPr>
            <a:endParaRPr lang="en-US" sz="9600" spc="-1" dirty="0">
              <a:solidFill>
                <a:srgbClr val="000000"/>
              </a:solidFill>
              <a:latin typeface="Times New Roman" panose="02020603050405020304" pitchFamily="18" charset="0"/>
              <a:cs typeface="Times New Roman" panose="02020603050405020304" pitchFamily="18" charset="0"/>
            </a:endParaRPr>
          </a:p>
          <a:p>
            <a:pPr lvl="1" algn="just">
              <a:lnSpc>
                <a:spcPct val="90000"/>
              </a:lnSpc>
              <a:spcBef>
                <a:spcPts val="1001"/>
              </a:spcBef>
              <a:buClr>
                <a:srgbClr val="000000"/>
              </a:buClr>
            </a:pPr>
            <a:r>
              <a:rPr lang="en-US" sz="9600" b="0" strike="noStrike" spc="-1" dirty="0">
                <a:solidFill>
                  <a:srgbClr val="000000"/>
                </a:solidFill>
                <a:latin typeface="Times New Roman" panose="02020603050405020304" pitchFamily="18" charset="0"/>
                <a:cs typeface="Times New Roman" panose="02020603050405020304" pitchFamily="18" charset="0"/>
              </a:rPr>
              <a:t> </a:t>
            </a:r>
            <a:endParaRPr lang="en-US" sz="9600"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1001"/>
              </a:spcBef>
              <a:buClr>
                <a:srgbClr val="000000"/>
              </a:buClr>
            </a:pPr>
            <a:endParaRPr lang="en-US" sz="2800" b="0" strike="noStrike"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Proposed System</a:t>
            </a:r>
            <a:endParaRPr lang="en-US" sz="4400" b="0" strike="noStrike" spc="-1" dirty="0">
              <a:solidFill>
                <a:srgbClr val="000000"/>
              </a:solidFill>
              <a:latin typeface="Calibri"/>
            </a:endParaRPr>
          </a:p>
        </p:txBody>
      </p:sp>
    </p:spTree>
    <p:extLst>
      <p:ext uri="{BB962C8B-B14F-4D97-AF65-F5344CB8AC3E}">
        <p14:creationId xmlns:p14="http://schemas.microsoft.com/office/powerpoint/2010/main" val="107966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238084" y="1285860"/>
            <a:ext cx="11358642" cy="4857784"/>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panose="05000000000000000000" pitchFamily="2" charset="2"/>
              <a:buChar char="Ø"/>
            </a:pPr>
            <a:r>
              <a:rPr lang="en-US" sz="2400" b="1" strike="noStrike" spc="-1" dirty="0">
                <a:solidFill>
                  <a:srgbClr val="000000"/>
                </a:solidFill>
                <a:latin typeface="Times New Roman" panose="02020603050405020304" pitchFamily="18" charset="0"/>
                <a:cs typeface="Times New Roman" panose="02020603050405020304" pitchFamily="18" charset="0"/>
              </a:rPr>
              <a:t>Hash- Solomon code </a:t>
            </a:r>
            <a:r>
              <a:rPr lang="en-US" sz="2400" b="0" strike="noStrike" spc="-1" dirty="0">
                <a:solidFill>
                  <a:srgbClr val="000000"/>
                </a:solidFill>
                <a:latin typeface="Times New Roman" panose="02020603050405020304" pitchFamily="18" charset="0"/>
                <a:cs typeface="Times New Roman" panose="02020603050405020304" pitchFamily="18" charset="0"/>
              </a:rPr>
              <a:t>algorithm is mainly designed for dividing the data into different parts. Here the data is divided and stored in the encrypted blocks of matrix form.</a:t>
            </a:r>
          </a:p>
          <a:p>
            <a:pPr marL="457200" indent="-457200" algn="just">
              <a:lnSpc>
                <a:spcPct val="90000"/>
              </a:lnSpc>
              <a:spcBef>
                <a:spcPts val="1001"/>
              </a:spcBef>
              <a:buClr>
                <a:srgbClr val="000000"/>
              </a:buClr>
              <a:buFont typeface="Wingdings" panose="05000000000000000000" pitchFamily="2" charset="2"/>
              <a:buChar char="Ø"/>
            </a:pPr>
            <a:r>
              <a:rPr lang="en-US" sz="2400" b="1" strike="noStrike" spc="-1" dirty="0">
                <a:solidFill>
                  <a:srgbClr val="000000"/>
                </a:solidFill>
                <a:latin typeface="Times New Roman" panose="02020603050405020304" pitchFamily="18" charset="0"/>
                <a:cs typeface="Times New Roman" panose="02020603050405020304" pitchFamily="18" charset="0"/>
              </a:rPr>
              <a:t>Attribute-based encryption </a:t>
            </a:r>
            <a:r>
              <a:rPr lang="en-US" sz="2400" b="0" strike="noStrike" spc="-1" dirty="0">
                <a:solidFill>
                  <a:srgbClr val="000000"/>
                </a:solidFill>
                <a:latin typeface="Times New Roman" panose="02020603050405020304" pitchFamily="18" charset="0"/>
                <a:cs typeface="Times New Roman" panose="02020603050405020304" pitchFamily="18" charset="0"/>
              </a:rPr>
              <a:t>(ABE) is used to control access to data. ABE is a cryptographic technique that allows data to be encrypted in such a way that only users with specific attributes are able to decrypt and access it. </a:t>
            </a:r>
            <a:r>
              <a:rPr lang="en-US" sz="2400" b="0" strike="noStrike" spc="-1" dirty="0" err="1">
                <a:solidFill>
                  <a:srgbClr val="000000"/>
                </a:solidFill>
                <a:latin typeface="Times New Roman" panose="02020603050405020304" pitchFamily="18" charset="0"/>
                <a:cs typeface="Times New Roman" panose="02020603050405020304" pitchFamily="18" charset="0"/>
              </a:rPr>
              <a:t>So,the</a:t>
            </a:r>
            <a:r>
              <a:rPr lang="en-US" sz="2400" b="0" strike="noStrike" spc="-1" dirty="0">
                <a:solidFill>
                  <a:srgbClr val="000000"/>
                </a:solidFill>
                <a:latin typeface="Times New Roman" panose="02020603050405020304" pitchFamily="18" charset="0"/>
                <a:cs typeface="Times New Roman" panose="02020603050405020304" pitchFamily="18" charset="0"/>
              </a:rPr>
              <a:t> content of the data remains confidential.</a:t>
            </a:r>
          </a:p>
          <a:p>
            <a:pPr marL="457200" indent="-457200" algn="just">
              <a:lnSpc>
                <a:spcPct val="90000"/>
              </a:lnSpc>
              <a:spcBef>
                <a:spcPts val="1001"/>
              </a:spcBef>
              <a:buClr>
                <a:srgbClr val="000000"/>
              </a:buClr>
              <a:buFont typeface="Wingdings" panose="05000000000000000000" pitchFamily="2" charset="2"/>
              <a:buChar char="Ø"/>
            </a:pPr>
            <a:r>
              <a:rPr lang="en-US" sz="2400" b="1" spc="-1" dirty="0">
                <a:solidFill>
                  <a:srgbClr val="000000"/>
                </a:solidFill>
                <a:latin typeface="Times New Roman" panose="02020603050405020304" pitchFamily="18" charset="0"/>
                <a:cs typeface="Times New Roman" panose="02020603050405020304" pitchFamily="18" charset="0"/>
              </a:rPr>
              <a:t>Bose-Chaudhuri-</a:t>
            </a:r>
            <a:r>
              <a:rPr lang="en-US" sz="2400" b="1" spc="-1" dirty="0" err="1">
                <a:solidFill>
                  <a:srgbClr val="000000"/>
                </a:solidFill>
                <a:latin typeface="Times New Roman" panose="02020603050405020304" pitchFamily="18" charset="0"/>
                <a:cs typeface="Times New Roman" panose="02020603050405020304" pitchFamily="18" charset="0"/>
              </a:rPr>
              <a:t>Hocquenghem</a:t>
            </a:r>
            <a:r>
              <a:rPr lang="en-US" sz="2400" b="1" spc="-1" dirty="0">
                <a:solidFill>
                  <a:srgbClr val="000000"/>
                </a:solidFill>
                <a:latin typeface="Times New Roman" panose="02020603050405020304" pitchFamily="18" charset="0"/>
                <a:cs typeface="Times New Roman" panose="02020603050405020304" pitchFamily="18" charset="0"/>
              </a:rPr>
              <a:t> </a:t>
            </a:r>
            <a:r>
              <a:rPr lang="en-US" sz="2400" spc="-1" dirty="0">
                <a:solidFill>
                  <a:srgbClr val="000000"/>
                </a:solidFill>
                <a:latin typeface="Times New Roman" panose="02020603050405020304" pitchFamily="18" charset="0"/>
                <a:cs typeface="Times New Roman" panose="02020603050405020304" pitchFamily="18" charset="0"/>
              </a:rPr>
              <a:t>(BCH) codes form a class of cyclic error-correcting codes. This algorithm is used to detect and correct errors in data transmission and storage processes.</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90000"/>
              </a:lnSpc>
              <a:spcBef>
                <a:spcPts val="1001"/>
              </a:spcBef>
              <a:buClr>
                <a:srgbClr val="000000"/>
              </a:buClr>
              <a:buFont typeface="Wingdings" panose="05000000000000000000" pitchFamily="2" charset="2"/>
              <a:buChar char="Ø"/>
            </a:pPr>
            <a:r>
              <a:rPr lang="en-US" sz="2400" b="1" strike="noStrike" spc="-1" dirty="0">
                <a:solidFill>
                  <a:srgbClr val="000000"/>
                </a:solidFill>
                <a:latin typeface="Times New Roman"/>
              </a:rPr>
              <a:t>Bucket </a:t>
            </a:r>
            <a:r>
              <a:rPr lang="en-US" sz="2400" b="1" spc="-1" dirty="0">
                <a:solidFill>
                  <a:srgbClr val="000000"/>
                </a:solidFill>
                <a:latin typeface="Times New Roman"/>
              </a:rPr>
              <a:t>F</a:t>
            </a:r>
            <a:r>
              <a:rPr lang="en-US" sz="2400" b="1" strike="noStrike" spc="-1" dirty="0">
                <a:solidFill>
                  <a:srgbClr val="000000"/>
                </a:solidFill>
                <a:latin typeface="Times New Roman"/>
              </a:rPr>
              <a:t>ramework </a:t>
            </a:r>
            <a:r>
              <a:rPr lang="en-US" sz="2400" b="0" strike="noStrike" spc="-1" dirty="0">
                <a:solidFill>
                  <a:srgbClr val="000000"/>
                </a:solidFill>
                <a:latin typeface="Times New Roman"/>
              </a:rPr>
              <a:t>is specially designed for the user to retrieve the data if the data has been lost or modified by a third party. Bucket acts as a mirror, whatever data has been entered by the user it will be automatically stored in it.</a:t>
            </a:r>
          </a:p>
        </p:txBody>
      </p:sp>
      <p:sp>
        <p:nvSpPr>
          <p:cNvPr id="110" name="PlaceHolder 2"/>
          <p:cNvSpPr>
            <a:spLocks noGrp="1"/>
          </p:cNvSpPr>
          <p:nvPr>
            <p:ph type="title"/>
          </p:nvPr>
        </p:nvSpPr>
        <p:spPr>
          <a:xfrm>
            <a:off x="17173" y="22860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chemeClr val="bg1"/>
                </a:solidFill>
                <a:latin typeface="Calibri"/>
              </a:rPr>
              <a:t>Continued..</a:t>
            </a:r>
            <a:endParaRPr lang="en-US" sz="4400" b="0" strike="noStrike" spc="-1" dirty="0">
              <a:solidFill>
                <a:schemeClr val="bg1"/>
              </a:solidFill>
              <a:latin typeface="Calibri"/>
            </a:endParaRPr>
          </a:p>
        </p:txBody>
      </p:sp>
    </p:spTree>
    <p:extLst>
      <p:ext uri="{BB962C8B-B14F-4D97-AF65-F5344CB8AC3E}">
        <p14:creationId xmlns:p14="http://schemas.microsoft.com/office/powerpoint/2010/main" val="2077249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lvl="3" algn="l">
              <a:lnSpc>
                <a:spcPct val="90000"/>
              </a:lnSpc>
              <a:spcBef>
                <a:spcPts val="1001"/>
              </a:spcBef>
              <a:buClr>
                <a:srgbClr val="000000"/>
              </a:buClr>
              <a:buFont typeface="Wingdings" pitchFamily="2" charset="2"/>
              <a:buChar char="§"/>
            </a:pPr>
            <a:r>
              <a:rPr lang="en-US" sz="2400" spc="-1" dirty="0">
                <a:solidFill>
                  <a:srgbClr val="000000"/>
                </a:solidFill>
                <a:latin typeface="Times New Roman"/>
              </a:rPr>
              <a:t>   OS              -  Windows 10 above</a:t>
            </a:r>
          </a:p>
          <a:p>
            <a:pPr lvl="2" algn="l">
              <a:lnSpc>
                <a:spcPct val="90000"/>
              </a:lnSpc>
              <a:spcBef>
                <a:spcPts val="1001"/>
              </a:spcBef>
              <a:buClr>
                <a:srgbClr val="000000"/>
              </a:buClr>
              <a:buFont typeface="Wingdings" pitchFamily="2" charset="2"/>
              <a:buChar char="§"/>
            </a:pPr>
            <a:r>
              <a:rPr lang="en-US" sz="2400" spc="-1" dirty="0">
                <a:solidFill>
                  <a:srgbClr val="000000"/>
                </a:solidFill>
                <a:latin typeface="Times New Roman"/>
              </a:rPr>
              <a:t>   Processor   -   Dual Core                                       </a:t>
            </a:r>
          </a:p>
          <a:p>
            <a:pPr lvl="2" algn="l">
              <a:lnSpc>
                <a:spcPct val="90000"/>
              </a:lnSpc>
              <a:spcBef>
                <a:spcPts val="1001"/>
              </a:spcBef>
              <a:buClr>
                <a:srgbClr val="000000"/>
              </a:buClr>
              <a:buFont typeface="Wingdings" pitchFamily="2" charset="2"/>
              <a:buChar char="§"/>
            </a:pPr>
            <a:r>
              <a:rPr lang="en-US" sz="2400" spc="-1" dirty="0">
                <a:solidFill>
                  <a:srgbClr val="000000"/>
                </a:solidFill>
                <a:latin typeface="Times New Roman"/>
              </a:rPr>
              <a:t>   </a:t>
            </a:r>
            <a:r>
              <a:rPr lang="en-US" sz="2400" spc="-1">
                <a:solidFill>
                  <a:srgbClr val="000000"/>
                </a:solidFill>
                <a:latin typeface="Times New Roman"/>
              </a:rPr>
              <a:t>RAM         -   </a:t>
            </a:r>
            <a:r>
              <a:rPr lang="en-US" sz="2400" spc="-1" dirty="0">
                <a:solidFill>
                  <a:srgbClr val="000000"/>
                </a:solidFill>
                <a:latin typeface="Times New Roman"/>
              </a:rPr>
              <a:t>4 GB(min)                                </a:t>
            </a:r>
          </a:p>
          <a:p>
            <a:pPr lvl="2" algn="l">
              <a:lnSpc>
                <a:spcPct val="90000"/>
              </a:lnSpc>
              <a:spcBef>
                <a:spcPts val="1001"/>
              </a:spcBef>
              <a:buClr>
                <a:srgbClr val="000000"/>
              </a:buClr>
              <a:buFont typeface="Wingdings" pitchFamily="2" charset="2"/>
              <a:buChar char="§"/>
            </a:pPr>
            <a:r>
              <a:rPr lang="en-US" sz="2400" spc="-1" dirty="0">
                <a:solidFill>
                  <a:srgbClr val="000000"/>
                </a:solidFill>
                <a:latin typeface="Times New Roman"/>
              </a:rPr>
              <a:t>   Storage      -   Cloud</a:t>
            </a:r>
          </a:p>
          <a:p>
            <a:pPr lvl="2" algn="l">
              <a:lnSpc>
                <a:spcPct val="90000"/>
              </a:lnSpc>
              <a:spcBef>
                <a:spcPts val="1001"/>
              </a:spcBef>
              <a:buClr>
                <a:srgbClr val="000000"/>
              </a:buClr>
              <a:buFont typeface="Wingdings" pitchFamily="2" charset="2"/>
              <a:buChar char="§"/>
            </a:pPr>
            <a:r>
              <a:rPr lang="en-US" sz="2400" spc="-1" dirty="0">
                <a:solidFill>
                  <a:srgbClr val="000000"/>
                </a:solidFill>
                <a:latin typeface="Times New Roman"/>
              </a:rPr>
              <a:t>   Front end   -   JSP, HTML, CSS, JS</a:t>
            </a:r>
          </a:p>
          <a:p>
            <a:pPr lvl="2" algn="l">
              <a:lnSpc>
                <a:spcPct val="90000"/>
              </a:lnSpc>
              <a:spcBef>
                <a:spcPts val="1001"/>
              </a:spcBef>
              <a:buClr>
                <a:srgbClr val="000000"/>
              </a:buClr>
              <a:buFont typeface="Wingdings" pitchFamily="2" charset="2"/>
              <a:buChar char="§"/>
            </a:pPr>
            <a:r>
              <a:rPr lang="en-US" sz="2400" spc="-1" dirty="0">
                <a:solidFill>
                  <a:srgbClr val="000000"/>
                </a:solidFill>
                <a:latin typeface="Times New Roman"/>
              </a:rPr>
              <a:t>   Back end   -   Java, </a:t>
            </a:r>
            <a:r>
              <a:rPr lang="en-US" sz="2400" spc="-1" dirty="0" err="1">
                <a:solidFill>
                  <a:srgbClr val="000000"/>
                </a:solidFill>
                <a:latin typeface="Times New Roman"/>
              </a:rPr>
              <a:t>MySQL</a:t>
            </a:r>
            <a:r>
              <a:rPr lang="en-US" sz="2400" spc="-1" dirty="0">
                <a:solidFill>
                  <a:srgbClr val="000000"/>
                </a:solidFill>
                <a:latin typeface="Times New Roman"/>
              </a:rPr>
              <a:t> </a:t>
            </a:r>
          </a:p>
          <a:p>
            <a:pPr lvl="2" algn="l">
              <a:lnSpc>
                <a:spcPct val="90000"/>
              </a:lnSpc>
              <a:spcBef>
                <a:spcPts val="1001"/>
              </a:spcBef>
              <a:buClr>
                <a:srgbClr val="000000"/>
              </a:buClr>
              <a:buFont typeface="Wingdings" pitchFamily="2" charset="2"/>
              <a:buChar char="§"/>
            </a:pPr>
            <a:r>
              <a:rPr lang="en-US" sz="2400" spc="-1" dirty="0">
                <a:solidFill>
                  <a:srgbClr val="000000"/>
                </a:solidFill>
                <a:latin typeface="Times New Roman"/>
              </a:rPr>
              <a:t>   IDE           -   </a:t>
            </a:r>
            <a:r>
              <a:rPr lang="en-US" sz="2400" spc="-1" dirty="0" err="1">
                <a:solidFill>
                  <a:srgbClr val="000000"/>
                </a:solidFill>
                <a:latin typeface="Times New Roman"/>
              </a:rPr>
              <a:t>NetBeans</a:t>
            </a:r>
            <a:endParaRPr lang="en-US" sz="2400"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000" b="1" strike="noStrike" spc="-1" dirty="0">
                <a:solidFill>
                  <a:schemeClr val="bg1"/>
                </a:solidFill>
                <a:latin typeface="Times New Roman"/>
              </a:rPr>
              <a:t>Hardware and software requirements</a:t>
            </a:r>
            <a:endParaRPr lang="en-US" sz="4000" b="0" strike="noStrike" spc="-1" dirty="0">
              <a:solidFill>
                <a:schemeClr val="bg1"/>
              </a:solidFill>
              <a:latin typeface="Calibri"/>
            </a:endParaRPr>
          </a:p>
        </p:txBody>
      </p:sp>
    </p:spTree>
    <p:extLst>
      <p:ext uri="{BB962C8B-B14F-4D97-AF65-F5344CB8AC3E}">
        <p14:creationId xmlns:p14="http://schemas.microsoft.com/office/powerpoint/2010/main" val="1039993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sp>
        <p:nvSpPr>
          <p:cNvPr id="4" name="PlaceHolder 1"/>
          <p:cNvSpPr>
            <a:spLocks noGrp="1"/>
          </p:cNvSpPr>
          <p:nvPr>
            <p:ph type="title"/>
          </p:nvPr>
        </p:nvSpPr>
        <p:spPr>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l">
              <a:lnSpc>
                <a:spcPct val="90000"/>
              </a:lnSpc>
            </a:pPr>
            <a:r>
              <a:rPr lang="en-IN" sz="4400" b="0" strike="noStrike" spc="-1" dirty="0">
                <a:solidFill>
                  <a:srgbClr val="FFFFFF"/>
                </a:solidFill>
                <a:latin typeface="Times New Roman"/>
              </a:rPr>
              <a:t>  Output</a:t>
            </a:r>
            <a:endParaRPr lang="en-US" sz="4400" b="0" strike="noStrike" spc="-1" dirty="0">
              <a:solidFill>
                <a:srgbClr val="000000"/>
              </a:solidFill>
              <a:latin typeface="Calibri"/>
            </a:endParaRPr>
          </a:p>
        </p:txBody>
      </p:sp>
      <p:pic>
        <p:nvPicPr>
          <p:cNvPr id="5" name="Picture 4">
            <a:extLst>
              <a:ext uri="{FF2B5EF4-FFF2-40B4-BE49-F238E27FC236}">
                <a16:creationId xmlns:a16="http://schemas.microsoft.com/office/drawing/2014/main" id="{930B5271-936D-53DE-C8D0-94820DAC3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496" y="1196752"/>
            <a:ext cx="9217024" cy="51845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sp>
        <p:nvSpPr>
          <p:cNvPr id="4" name="PlaceHolder 1"/>
          <p:cNvSpPr>
            <a:spLocks noGrp="1"/>
          </p:cNvSpPr>
          <p:nvPr>
            <p:ph type="title"/>
          </p:nvPr>
        </p:nvSpPr>
        <p:spPr>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l">
              <a:lnSpc>
                <a:spcPct val="90000"/>
              </a:lnSpc>
            </a:pPr>
            <a:r>
              <a:rPr lang="en-IN" sz="4400" b="0" strike="noStrike" spc="-1" dirty="0">
                <a:solidFill>
                  <a:srgbClr val="FFFFFF"/>
                </a:solidFill>
                <a:latin typeface="Times New Roman"/>
              </a:rPr>
              <a:t>  Output</a:t>
            </a:r>
            <a:endParaRPr lang="en-US" sz="4400" b="0" strike="noStrike" spc="-1" dirty="0">
              <a:solidFill>
                <a:srgbClr val="000000"/>
              </a:solidFill>
              <a:latin typeface="Calibri"/>
            </a:endParaRPr>
          </a:p>
        </p:txBody>
      </p:sp>
      <p:pic>
        <p:nvPicPr>
          <p:cNvPr id="5" name="Picture 4">
            <a:extLst>
              <a:ext uri="{FF2B5EF4-FFF2-40B4-BE49-F238E27FC236}">
                <a16:creationId xmlns:a16="http://schemas.microsoft.com/office/drawing/2014/main" id="{21B712AC-051C-7932-A6E9-32EC0C140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472" y="1124744"/>
            <a:ext cx="9420708" cy="5299149"/>
          </a:xfrm>
          <a:prstGeom prst="rect">
            <a:avLst/>
          </a:prstGeom>
        </p:spPr>
      </p:pic>
    </p:spTree>
    <p:extLst>
      <p:ext uri="{BB962C8B-B14F-4D97-AF65-F5344CB8AC3E}">
        <p14:creationId xmlns:p14="http://schemas.microsoft.com/office/powerpoint/2010/main" val="475420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sp>
        <p:nvSpPr>
          <p:cNvPr id="4" name="PlaceHolder 1"/>
          <p:cNvSpPr>
            <a:spLocks noGrp="1"/>
          </p:cNvSpPr>
          <p:nvPr>
            <p:ph type="title"/>
          </p:nvPr>
        </p:nvSpPr>
        <p:spPr>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l">
              <a:lnSpc>
                <a:spcPct val="90000"/>
              </a:lnSpc>
            </a:pPr>
            <a:r>
              <a:rPr lang="en-IN" sz="4400" b="0" strike="noStrike" spc="-1" dirty="0">
                <a:solidFill>
                  <a:srgbClr val="FFFFFF"/>
                </a:solidFill>
                <a:latin typeface="Times New Roman"/>
              </a:rPr>
              <a:t> Output</a:t>
            </a:r>
            <a:endParaRPr lang="en-US" sz="4400" b="0" strike="noStrike" spc="-1" dirty="0">
              <a:solidFill>
                <a:srgbClr val="000000"/>
              </a:solidFill>
              <a:latin typeface="Calibri"/>
            </a:endParaRPr>
          </a:p>
        </p:txBody>
      </p:sp>
      <p:pic>
        <p:nvPicPr>
          <p:cNvPr id="6" name="Picture 5">
            <a:extLst>
              <a:ext uri="{FF2B5EF4-FFF2-40B4-BE49-F238E27FC236}">
                <a16:creationId xmlns:a16="http://schemas.microsoft.com/office/drawing/2014/main" id="{B6885738-8105-05DC-B50A-3990DC6CA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488" y="1196752"/>
            <a:ext cx="9768408" cy="5273660"/>
          </a:xfrm>
          <a:prstGeom prst="rect">
            <a:avLst/>
          </a:prstGeom>
        </p:spPr>
      </p:pic>
    </p:spTree>
    <p:extLst>
      <p:ext uri="{BB962C8B-B14F-4D97-AF65-F5344CB8AC3E}">
        <p14:creationId xmlns:p14="http://schemas.microsoft.com/office/powerpoint/2010/main" val="2534402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sp>
        <p:nvSpPr>
          <p:cNvPr id="4" name="PlaceHolder 1"/>
          <p:cNvSpPr>
            <a:spLocks noGrp="1"/>
          </p:cNvSpPr>
          <p:nvPr>
            <p:ph type="title"/>
          </p:nvPr>
        </p:nvSpPr>
        <p:spPr>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l">
              <a:lnSpc>
                <a:spcPct val="90000"/>
              </a:lnSpc>
            </a:pPr>
            <a:r>
              <a:rPr lang="en-IN" sz="4400" b="0" strike="noStrike" spc="-1" dirty="0">
                <a:solidFill>
                  <a:srgbClr val="FFFFFF"/>
                </a:solidFill>
                <a:latin typeface="Times New Roman"/>
              </a:rPr>
              <a:t> Output</a:t>
            </a:r>
            <a:endParaRPr lang="en-US" sz="4400" b="0" strike="noStrike" spc="-1" dirty="0">
              <a:solidFill>
                <a:srgbClr val="000000"/>
              </a:solidFill>
              <a:latin typeface="Calibri"/>
            </a:endParaRPr>
          </a:p>
        </p:txBody>
      </p:sp>
      <p:pic>
        <p:nvPicPr>
          <p:cNvPr id="5" name="Picture 4">
            <a:extLst>
              <a:ext uri="{FF2B5EF4-FFF2-40B4-BE49-F238E27FC236}">
                <a16:creationId xmlns:a16="http://schemas.microsoft.com/office/drawing/2014/main" id="{C3762BB0-91D7-CD25-7447-BF60DD8B2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1052736"/>
            <a:ext cx="9696400" cy="5454225"/>
          </a:xfrm>
          <a:prstGeom prst="rect">
            <a:avLst/>
          </a:prstGeom>
        </p:spPr>
      </p:pic>
    </p:spTree>
    <p:extLst>
      <p:ext uri="{BB962C8B-B14F-4D97-AF65-F5344CB8AC3E}">
        <p14:creationId xmlns:p14="http://schemas.microsoft.com/office/powerpoint/2010/main" val="3294351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2860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263352" y="764704"/>
            <a:ext cx="11714928" cy="5688632"/>
          </a:xfrm>
          <a:prstGeom prst="rect">
            <a:avLst/>
          </a:prstGeom>
          <a:noFill/>
          <a:ln w="0">
            <a:noFill/>
          </a:ln>
        </p:spPr>
        <p:txBody>
          <a:bodyPr anchor="t">
            <a:noAutofit/>
          </a:bodyPr>
          <a:lstStyle/>
          <a:p>
            <a:pPr algn="just">
              <a:lnSpc>
                <a:spcPct val="90000"/>
              </a:lnSpc>
              <a:spcBef>
                <a:spcPts val="1001"/>
              </a:spcBef>
              <a:buSzPct val="100058"/>
            </a:pPr>
            <a:endParaRPr lang="en-US" sz="24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Abstract</a:t>
            </a:r>
          </a:p>
          <a:p>
            <a:pPr marL="462240" indent="-462240" algn="just">
              <a:lnSpc>
                <a:spcPct val="90000"/>
              </a:lnSpc>
              <a:spcBef>
                <a:spcPts val="1001"/>
              </a:spcBef>
              <a:buSzPct val="100058"/>
              <a:buBlip>
                <a:blip r:embed="rId3"/>
              </a:buBlip>
            </a:pPr>
            <a:r>
              <a:rPr lang="en-US" sz="2400" spc="-1" dirty="0">
                <a:solidFill>
                  <a:srgbClr val="000000"/>
                </a:solidFill>
                <a:latin typeface="Times New Roman"/>
              </a:rPr>
              <a:t>Introduction</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Literature survey</a:t>
            </a:r>
            <a:endParaRPr lang="en-US" sz="2400" spc="-1" dirty="0">
              <a:solidFill>
                <a:srgbClr val="000000"/>
              </a:solidFill>
              <a:latin typeface="Times New Roman"/>
            </a:endParaRPr>
          </a:p>
          <a:p>
            <a:pPr marL="462240" indent="-462240" algn="just">
              <a:lnSpc>
                <a:spcPct val="90000"/>
              </a:lnSpc>
              <a:spcBef>
                <a:spcPts val="1001"/>
              </a:spcBef>
              <a:buSzPct val="100058"/>
              <a:buBlip>
                <a:blip r:embed="rId3"/>
              </a:buBlip>
            </a:pPr>
            <a:r>
              <a:rPr lang="en-IN" sz="2400" b="0" strike="noStrike" spc="-1" dirty="0">
                <a:solidFill>
                  <a:srgbClr val="000000"/>
                </a:solidFill>
                <a:latin typeface="Times New Roman"/>
              </a:rPr>
              <a:t>Existing System</a:t>
            </a:r>
            <a:endParaRPr lang="en-US" sz="24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Proposed </a:t>
            </a:r>
            <a:r>
              <a:rPr lang="en-US" sz="2400" spc="-1" dirty="0">
                <a:solidFill>
                  <a:srgbClr val="000000"/>
                </a:solidFill>
                <a:latin typeface="Times New Roman"/>
              </a:rPr>
              <a:t>system</a:t>
            </a:r>
          </a:p>
          <a:p>
            <a:pPr marL="462240" indent="-462240" algn="just">
              <a:lnSpc>
                <a:spcPct val="90000"/>
              </a:lnSpc>
              <a:spcBef>
                <a:spcPts val="1001"/>
              </a:spcBef>
              <a:buSzPct val="100058"/>
              <a:buBlip>
                <a:blip r:embed="rId3"/>
              </a:buBlip>
            </a:pPr>
            <a:r>
              <a:rPr lang="en-US" sz="2400" spc="-1" dirty="0">
                <a:solidFill>
                  <a:srgbClr val="000000"/>
                </a:solidFill>
                <a:latin typeface="Times New Roman"/>
              </a:rPr>
              <a:t>Planning and Design</a:t>
            </a:r>
            <a:endParaRPr lang="en-US" sz="24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400" spc="-1" dirty="0">
                <a:solidFill>
                  <a:srgbClr val="000000"/>
                </a:solidFill>
                <a:latin typeface="Times New Roman"/>
              </a:rPr>
              <a:t>Implementation</a:t>
            </a:r>
            <a:endParaRPr lang="en-US" sz="24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Output </a:t>
            </a:r>
          </a:p>
          <a:p>
            <a:pPr marL="462240" indent="-462240" algn="just">
              <a:lnSpc>
                <a:spcPct val="90000"/>
              </a:lnSpc>
              <a:spcBef>
                <a:spcPts val="1001"/>
              </a:spcBef>
              <a:buSzPct val="100058"/>
              <a:buBlip>
                <a:blip r:embed="rId3"/>
              </a:buBlip>
            </a:pPr>
            <a:r>
              <a:rPr lang="en-IN" sz="2400" spc="-1" dirty="0">
                <a:solidFill>
                  <a:srgbClr val="000000"/>
                </a:solidFill>
                <a:latin typeface="Times New Roman"/>
              </a:rPr>
              <a:t>Paper submitted proof</a:t>
            </a:r>
          </a:p>
          <a:p>
            <a:pPr marL="462240" indent="-462240" algn="just">
              <a:lnSpc>
                <a:spcPct val="90000"/>
              </a:lnSpc>
              <a:spcBef>
                <a:spcPts val="1001"/>
              </a:spcBef>
              <a:buSzPct val="100058"/>
              <a:buBlip>
                <a:blip r:embed="rId3"/>
              </a:buBlip>
            </a:pPr>
            <a:r>
              <a:rPr lang="en-IN" sz="2400" spc="-1" dirty="0">
                <a:solidFill>
                  <a:srgbClr val="000000"/>
                </a:solidFill>
                <a:latin typeface="Times New Roman"/>
              </a:rPr>
              <a:t>References</a:t>
            </a:r>
          </a:p>
          <a:p>
            <a:pPr marL="462240" indent="-462240" algn="just">
              <a:lnSpc>
                <a:spcPct val="90000"/>
              </a:lnSpc>
              <a:spcBef>
                <a:spcPts val="1001"/>
              </a:spcBef>
              <a:buSzPct val="100058"/>
              <a:buBlip>
                <a:blip r:embed="rId3"/>
              </a:buBlip>
            </a:pPr>
            <a:endParaRPr lang="en-US" sz="2400" b="0" strike="noStrike" spc="-1" dirty="0">
              <a:solidFill>
                <a:srgbClr val="000000"/>
              </a:solidFill>
              <a:latin typeface="Times New Roman"/>
            </a:endParaRPr>
          </a:p>
          <a:p>
            <a:pPr marL="462240" indent="-462240" algn="just">
              <a:lnSpc>
                <a:spcPct val="90000"/>
              </a:lnSpc>
              <a:spcBef>
                <a:spcPts val="1001"/>
              </a:spcBef>
              <a:buSzPct val="100058"/>
            </a:pPr>
            <a:endParaRPr lang="en-US" sz="2800" b="0" strike="noStrike" spc="-1" dirty="0">
              <a:solidFill>
                <a:srgbClr val="000000"/>
              </a:solidFill>
              <a:latin typeface="Times New Roman"/>
            </a:endParaRP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sp>
        <p:nvSpPr>
          <p:cNvPr id="4" name="PlaceHolder 1"/>
          <p:cNvSpPr>
            <a:spLocks noGrp="1"/>
          </p:cNvSpPr>
          <p:nvPr>
            <p:ph type="title"/>
          </p:nvPr>
        </p:nvSpPr>
        <p:spPr>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l">
              <a:lnSpc>
                <a:spcPct val="90000"/>
              </a:lnSpc>
            </a:pPr>
            <a:r>
              <a:rPr lang="en-IN" sz="4400" b="0" strike="noStrike" spc="-1" dirty="0">
                <a:solidFill>
                  <a:srgbClr val="FFFFFF"/>
                </a:solidFill>
                <a:latin typeface="Times New Roman"/>
              </a:rPr>
              <a:t>  Output</a:t>
            </a:r>
            <a:endParaRPr lang="en-US" sz="4400" b="0" strike="noStrike" spc="-1" dirty="0">
              <a:solidFill>
                <a:srgbClr val="000000"/>
              </a:solidFill>
              <a:latin typeface="Calibri"/>
            </a:endParaRPr>
          </a:p>
        </p:txBody>
      </p:sp>
      <p:pic>
        <p:nvPicPr>
          <p:cNvPr id="6" name="Picture 5">
            <a:extLst>
              <a:ext uri="{FF2B5EF4-FFF2-40B4-BE49-F238E27FC236}">
                <a16:creationId xmlns:a16="http://schemas.microsoft.com/office/drawing/2014/main" id="{D80D7FCA-4D30-61EA-5FA5-F8E4C9779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464" y="1196752"/>
            <a:ext cx="9960648" cy="5329805"/>
          </a:xfrm>
          <a:prstGeom prst="rect">
            <a:avLst/>
          </a:prstGeom>
        </p:spPr>
      </p:pic>
    </p:spTree>
    <p:extLst>
      <p:ext uri="{BB962C8B-B14F-4D97-AF65-F5344CB8AC3E}">
        <p14:creationId xmlns:p14="http://schemas.microsoft.com/office/powerpoint/2010/main" val="3586402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sp>
        <p:nvSpPr>
          <p:cNvPr id="4" name="PlaceHolder 1"/>
          <p:cNvSpPr>
            <a:spLocks noGrp="1"/>
          </p:cNvSpPr>
          <p:nvPr>
            <p:ph type="title"/>
          </p:nvPr>
        </p:nvSpPr>
        <p:spPr>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l">
              <a:lnSpc>
                <a:spcPct val="90000"/>
              </a:lnSpc>
            </a:pPr>
            <a:r>
              <a:rPr lang="en-IN" sz="4400" b="0" strike="noStrike" spc="-1" dirty="0">
                <a:solidFill>
                  <a:srgbClr val="FFFFFF"/>
                </a:solidFill>
                <a:latin typeface="Times New Roman"/>
              </a:rPr>
              <a:t>  Output</a:t>
            </a:r>
            <a:endParaRPr lang="en-US" sz="4400" b="0" strike="noStrike" spc="-1" dirty="0">
              <a:solidFill>
                <a:srgbClr val="000000"/>
              </a:solidFill>
              <a:latin typeface="Calibri"/>
            </a:endParaRPr>
          </a:p>
        </p:txBody>
      </p:sp>
      <p:pic>
        <p:nvPicPr>
          <p:cNvPr id="5" name="Picture 4">
            <a:extLst>
              <a:ext uri="{FF2B5EF4-FFF2-40B4-BE49-F238E27FC236}">
                <a16:creationId xmlns:a16="http://schemas.microsoft.com/office/drawing/2014/main" id="{922ED447-84EF-B58D-3303-C134826D1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1052736"/>
            <a:ext cx="9624392" cy="5413721"/>
          </a:xfrm>
          <a:prstGeom prst="rect">
            <a:avLst/>
          </a:prstGeom>
        </p:spPr>
      </p:pic>
    </p:spTree>
    <p:extLst>
      <p:ext uri="{BB962C8B-B14F-4D97-AF65-F5344CB8AC3E}">
        <p14:creationId xmlns:p14="http://schemas.microsoft.com/office/powerpoint/2010/main" val="849917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sp>
        <p:nvSpPr>
          <p:cNvPr id="4" name="PlaceHolder 1"/>
          <p:cNvSpPr>
            <a:spLocks noGrp="1"/>
          </p:cNvSpPr>
          <p:nvPr>
            <p:ph type="title"/>
          </p:nvPr>
        </p:nvSpPr>
        <p:spPr>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l">
              <a:lnSpc>
                <a:spcPct val="90000"/>
              </a:lnSpc>
            </a:pPr>
            <a:r>
              <a:rPr lang="en-IN" sz="4400" b="0" strike="noStrike" spc="-1" dirty="0">
                <a:solidFill>
                  <a:srgbClr val="FFFFFF"/>
                </a:solidFill>
                <a:latin typeface="Times New Roman"/>
              </a:rPr>
              <a:t> Output</a:t>
            </a:r>
            <a:endParaRPr lang="en-US" sz="4400" b="0" strike="noStrike" spc="-1" dirty="0">
              <a:solidFill>
                <a:srgbClr val="000000"/>
              </a:solidFill>
              <a:latin typeface="Calibri"/>
            </a:endParaRPr>
          </a:p>
        </p:txBody>
      </p:sp>
      <p:pic>
        <p:nvPicPr>
          <p:cNvPr id="6" name="Picture 5">
            <a:extLst>
              <a:ext uri="{FF2B5EF4-FFF2-40B4-BE49-F238E27FC236}">
                <a16:creationId xmlns:a16="http://schemas.microsoft.com/office/drawing/2014/main" id="{471C4CDC-130F-5D16-6ED3-10CD83D27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447" y="1124744"/>
            <a:ext cx="10210995" cy="5369097"/>
          </a:xfrm>
          <a:prstGeom prst="rect">
            <a:avLst/>
          </a:prstGeom>
        </p:spPr>
      </p:pic>
    </p:spTree>
    <p:extLst>
      <p:ext uri="{BB962C8B-B14F-4D97-AF65-F5344CB8AC3E}">
        <p14:creationId xmlns:p14="http://schemas.microsoft.com/office/powerpoint/2010/main" val="4159748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sp>
        <p:nvSpPr>
          <p:cNvPr id="4" name="PlaceHolder 1"/>
          <p:cNvSpPr>
            <a:spLocks noGrp="1"/>
          </p:cNvSpPr>
          <p:nvPr>
            <p:ph type="title"/>
          </p:nvPr>
        </p:nvSpPr>
        <p:spPr>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l">
              <a:lnSpc>
                <a:spcPct val="90000"/>
              </a:lnSpc>
            </a:pPr>
            <a:r>
              <a:rPr lang="en-IN" sz="4400" b="0" strike="noStrike" spc="-1" dirty="0">
                <a:solidFill>
                  <a:srgbClr val="FFFFFF"/>
                </a:solidFill>
                <a:latin typeface="Times New Roman"/>
              </a:rPr>
              <a:t>  Output</a:t>
            </a:r>
            <a:endParaRPr lang="en-US" sz="4400" b="0" strike="noStrike" spc="-1" dirty="0">
              <a:solidFill>
                <a:srgbClr val="000000"/>
              </a:solidFill>
              <a:latin typeface="Calibri"/>
            </a:endParaRPr>
          </a:p>
        </p:txBody>
      </p:sp>
      <p:pic>
        <p:nvPicPr>
          <p:cNvPr id="5" name="Picture 4">
            <a:extLst>
              <a:ext uri="{FF2B5EF4-FFF2-40B4-BE49-F238E27FC236}">
                <a16:creationId xmlns:a16="http://schemas.microsoft.com/office/drawing/2014/main" id="{39C7E5C9-689F-C462-E49A-40812DF36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1124744"/>
            <a:ext cx="10480486" cy="5400600"/>
          </a:xfrm>
          <a:prstGeom prst="rect">
            <a:avLst/>
          </a:prstGeom>
        </p:spPr>
      </p:pic>
    </p:spTree>
    <p:extLst>
      <p:ext uri="{BB962C8B-B14F-4D97-AF65-F5344CB8AC3E}">
        <p14:creationId xmlns:p14="http://schemas.microsoft.com/office/powerpoint/2010/main" val="2488526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sp>
        <p:nvSpPr>
          <p:cNvPr id="4" name="PlaceHolder 1"/>
          <p:cNvSpPr>
            <a:spLocks noGrp="1"/>
          </p:cNvSpPr>
          <p:nvPr>
            <p:ph type="title"/>
          </p:nvPr>
        </p:nvSpPr>
        <p:spPr>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l">
              <a:lnSpc>
                <a:spcPct val="90000"/>
              </a:lnSpc>
            </a:pPr>
            <a:r>
              <a:rPr lang="en-IN" sz="4400" b="0" strike="noStrike" spc="-1" dirty="0">
                <a:solidFill>
                  <a:srgbClr val="FFFFFF"/>
                </a:solidFill>
                <a:latin typeface="Times New Roman"/>
              </a:rPr>
              <a:t>  Output</a:t>
            </a:r>
            <a:endParaRPr lang="en-US" sz="4400" b="0" strike="noStrike" spc="-1" dirty="0">
              <a:solidFill>
                <a:srgbClr val="000000"/>
              </a:solidFill>
              <a:latin typeface="Calibri"/>
            </a:endParaRPr>
          </a:p>
        </p:txBody>
      </p:sp>
      <p:pic>
        <p:nvPicPr>
          <p:cNvPr id="6" name="Picture 5">
            <a:extLst>
              <a:ext uri="{FF2B5EF4-FFF2-40B4-BE49-F238E27FC236}">
                <a16:creationId xmlns:a16="http://schemas.microsoft.com/office/drawing/2014/main" id="{22FDC75A-1025-8000-F605-E8563C166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4" y="1052736"/>
            <a:ext cx="10248680" cy="5558790"/>
          </a:xfrm>
          <a:prstGeom prst="rect">
            <a:avLst/>
          </a:prstGeom>
        </p:spPr>
      </p:pic>
    </p:spTree>
    <p:extLst>
      <p:ext uri="{BB962C8B-B14F-4D97-AF65-F5344CB8AC3E}">
        <p14:creationId xmlns:p14="http://schemas.microsoft.com/office/powerpoint/2010/main" val="721269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ct val="90000"/>
              </a:lnSpc>
              <a:spcBef>
                <a:spcPts val="1001"/>
              </a:spcBef>
              <a:tabLst>
                <a:tab pos="0" algn="l"/>
              </a:tabLst>
            </a:pPr>
            <a:r>
              <a:rPr lang="en-US" sz="2400" b="0" strike="noStrike" spc="-1" dirty="0">
                <a:solidFill>
                  <a:srgbClr val="000000"/>
                </a:solidFill>
                <a:latin typeface="Times New Roman"/>
              </a:rPr>
              <a:t>[1]. </a:t>
            </a:r>
            <a:r>
              <a:rPr lang="en-US" sz="2400" dirty="0" err="1">
                <a:latin typeface="Times New Roman" pitchFamily="18" charset="0"/>
                <a:cs typeface="Times New Roman" pitchFamily="18" charset="0"/>
              </a:rPr>
              <a:t>Kavyashree</a:t>
            </a:r>
            <a:r>
              <a:rPr lang="en-US" sz="2400" dirty="0">
                <a:latin typeface="Times New Roman" pitchFamily="18" charset="0"/>
                <a:cs typeface="Times New Roman" pitchFamily="18" charset="0"/>
              </a:rPr>
              <a:t> M, Shoba, </a:t>
            </a:r>
            <a:r>
              <a:rPr lang="en-US" sz="2400" dirty="0" err="1">
                <a:latin typeface="Times New Roman" pitchFamily="18" charset="0"/>
                <a:cs typeface="Times New Roman" pitchFamily="18" charset="0"/>
              </a:rPr>
              <a:t>Nagashree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Nischitha</a:t>
            </a:r>
            <a:r>
              <a:rPr lang="en-US" sz="2400" dirty="0">
                <a:latin typeface="Times New Roman" pitchFamily="18" charset="0"/>
                <a:cs typeface="Times New Roman" pitchFamily="18" charset="0"/>
              </a:rPr>
              <a:t> D Raj “</a:t>
            </a:r>
            <a:r>
              <a:rPr lang="en-US" sz="2400" u="sng" dirty="0">
                <a:solidFill>
                  <a:schemeClr val="accent1">
                    <a:lumMod val="75000"/>
                  </a:schemeClr>
                </a:solidFill>
                <a:latin typeface="Times New Roman" pitchFamily="18" charset="0"/>
                <a:cs typeface="Times New Roman" pitchFamily="18" charset="0"/>
              </a:rPr>
              <a:t>A Three-Layer Privacy Preserving Cloud Storage Scheme Based on Computational Intelligence in Fog Computing</a:t>
            </a:r>
            <a:r>
              <a:rPr lang="en-US" sz="2400" dirty="0">
                <a:latin typeface="Times New Roman" pitchFamily="18" charset="0"/>
                <a:cs typeface="Times New Roman" pitchFamily="18" charset="0"/>
              </a:rPr>
              <a:t>” International Research Journal of Engineering and Technology (IRJET)., Vol: 07 Issue: 06 | June 2020.</a:t>
            </a:r>
            <a:endParaRPr lang="en-US" sz="2400" b="0" strike="noStrike" spc="-1" dirty="0">
              <a:solidFill>
                <a:srgbClr val="000000"/>
              </a:solidFill>
              <a:latin typeface="Times New Roman" pitchFamily="18" charset="0"/>
              <a:cs typeface="Times New Roman" pitchFamily="18" charset="0"/>
            </a:endParaRPr>
          </a:p>
          <a:p>
            <a:pPr marL="577800" indent="-577800" algn="just">
              <a:lnSpc>
                <a:spcPct val="90000"/>
              </a:lnSpc>
              <a:spcBef>
                <a:spcPts val="1001"/>
              </a:spcBef>
              <a:tabLst>
                <a:tab pos="0" algn="l"/>
              </a:tabLst>
            </a:pPr>
            <a:endParaRPr lang="en-IN" sz="2400" b="0" strike="noStrike" spc="-1" dirty="0">
              <a:solidFill>
                <a:srgbClr val="000000"/>
              </a:solidFill>
              <a:latin typeface="Times New Roman"/>
            </a:endParaRPr>
          </a:p>
          <a:p>
            <a:pPr marL="577800" indent="-577800" algn="just">
              <a:lnSpc>
                <a:spcPct val="90000"/>
              </a:lnSpc>
              <a:spcBef>
                <a:spcPts val="1001"/>
              </a:spcBef>
              <a:tabLst>
                <a:tab pos="0" algn="l"/>
              </a:tabLst>
            </a:pPr>
            <a:r>
              <a:rPr lang="en-US" sz="2400" dirty="0">
                <a:latin typeface="Times New Roman" pitchFamily="18" charset="0"/>
                <a:cs typeface="Times New Roman" pitchFamily="18" charset="0"/>
              </a:rPr>
              <a:t>[2]</a:t>
            </a:r>
            <a:r>
              <a:rPr lang="en-US" sz="2400" dirty="0"/>
              <a:t>. </a:t>
            </a:r>
            <a:r>
              <a:rPr lang="en-US" sz="2400" dirty="0">
                <a:latin typeface="Times New Roman" pitchFamily="18" charset="0"/>
                <a:cs typeface="Times New Roman" pitchFamily="18" charset="0"/>
              </a:rPr>
              <a:t>Keke Gai, Member, IEEE, </a:t>
            </a:r>
            <a:r>
              <a:rPr lang="en-US" sz="2400" dirty="0" err="1">
                <a:latin typeface="Times New Roman" pitchFamily="18" charset="0"/>
                <a:cs typeface="Times New Roman" pitchFamily="18" charset="0"/>
              </a:rPr>
              <a:t>Liehuang</a:t>
            </a:r>
            <a:r>
              <a:rPr lang="en-US" sz="2400" dirty="0">
                <a:latin typeface="Times New Roman" pitchFamily="18" charset="0"/>
                <a:cs typeface="Times New Roman" pitchFamily="18" charset="0"/>
              </a:rPr>
              <a:t> Zhu, Member, IEEE, </a:t>
            </a:r>
            <a:r>
              <a:rPr lang="en-US" sz="2400" dirty="0" err="1">
                <a:latin typeface="Times New Roman" pitchFamily="18" charset="0"/>
                <a:cs typeface="Times New Roman" pitchFamily="18" charset="0"/>
              </a:rPr>
              <a:t>Meikang</a:t>
            </a:r>
            <a:r>
              <a:rPr lang="en-US" sz="2400" dirty="0">
                <a:latin typeface="Times New Roman" pitchFamily="18" charset="0"/>
                <a:cs typeface="Times New Roman" pitchFamily="18" charset="0"/>
              </a:rPr>
              <a:t> Qiu, Senior Member, IEEE, Kai Xu, Kim-Kwang Raymond Choo, Senior Member, IEEE, “</a:t>
            </a:r>
            <a:r>
              <a:rPr lang="en-US" sz="2400" u="sng" dirty="0">
                <a:solidFill>
                  <a:schemeClr val="accent1">
                    <a:lumMod val="75000"/>
                  </a:schemeClr>
                </a:solidFill>
                <a:latin typeface="Times New Roman" pitchFamily="18" charset="0"/>
                <a:cs typeface="Times New Roman" pitchFamily="18" charset="0"/>
              </a:rPr>
              <a:t>Multi-Access Filtering for Privacy-preserving Fog Computing</a:t>
            </a:r>
            <a:r>
              <a:rPr lang="en-US" sz="2400" dirty="0">
                <a:latin typeface="Times New Roman" pitchFamily="18" charset="0"/>
                <a:cs typeface="Times New Roman" pitchFamily="18" charset="0"/>
              </a:rPr>
              <a:t>”, IEEE Transactions on Dependable and Secure Computing, PP(99):1, 2019.</a:t>
            </a:r>
            <a:endParaRPr lang="en-US" sz="2400" spc="-1" dirty="0">
              <a:solidFill>
                <a:srgbClr val="000000"/>
              </a:solidFill>
              <a:latin typeface="Times New Roman" pitchFamily="18" charset="0"/>
              <a:cs typeface="Times New Roman" pitchFamily="18" charset="0"/>
            </a:endParaRPr>
          </a:p>
          <a:p>
            <a:pPr marL="577800" indent="-577800" algn="just">
              <a:lnSpc>
                <a:spcPct val="90000"/>
              </a:lnSpc>
              <a:spcBef>
                <a:spcPts val="1001"/>
              </a:spcBef>
              <a:tabLst>
                <a:tab pos="0" algn="l"/>
              </a:tabLst>
            </a:pPr>
            <a:endParaRPr lang="en-US" sz="2400" spc="-1" dirty="0">
              <a:solidFill>
                <a:srgbClr val="000000"/>
              </a:solidFill>
              <a:latin typeface="Times New Roman"/>
            </a:endParaRPr>
          </a:p>
          <a:p>
            <a:pPr marL="577800" indent="-577800" algn="just">
              <a:lnSpc>
                <a:spcPct val="90000"/>
              </a:lnSpc>
              <a:spcBef>
                <a:spcPts val="1001"/>
              </a:spcBef>
              <a:tabLst>
                <a:tab pos="0" algn="l"/>
              </a:tabLst>
            </a:pPr>
            <a:r>
              <a:rPr lang="en-US" sz="2400" spc="-1" dirty="0">
                <a:solidFill>
                  <a:srgbClr val="000000"/>
                </a:solidFill>
                <a:latin typeface="Times New Roman" pitchFamily="18" charset="0"/>
                <a:cs typeface="Times New Roman" pitchFamily="18" charset="0"/>
              </a:rPr>
              <a:t>[3]. M A </a:t>
            </a:r>
            <a:r>
              <a:rPr lang="en-US" sz="2400" spc="-1" dirty="0" err="1">
                <a:solidFill>
                  <a:srgbClr val="000000"/>
                </a:solidFill>
                <a:latin typeface="Times New Roman" pitchFamily="18" charset="0"/>
                <a:cs typeface="Times New Roman" pitchFamily="18" charset="0"/>
              </a:rPr>
              <a:t>Manazir</a:t>
            </a:r>
            <a:r>
              <a:rPr lang="en-US" sz="2400" spc="-1" dirty="0">
                <a:solidFill>
                  <a:srgbClr val="000000"/>
                </a:solidFill>
                <a:latin typeface="Times New Roman" pitchFamily="18" charset="0"/>
                <a:cs typeface="Times New Roman" pitchFamily="18" charset="0"/>
              </a:rPr>
              <a:t> </a:t>
            </a:r>
            <a:r>
              <a:rPr lang="en-US" sz="2400" spc="-1" dirty="0" err="1">
                <a:solidFill>
                  <a:srgbClr val="000000"/>
                </a:solidFill>
                <a:latin typeface="Times New Roman" pitchFamily="18" charset="0"/>
                <a:cs typeface="Times New Roman" pitchFamily="18" charset="0"/>
              </a:rPr>
              <a:t>Ahsan</a:t>
            </a:r>
            <a:r>
              <a:rPr lang="en-US" sz="2400" spc="-1" dirty="0">
                <a:solidFill>
                  <a:srgbClr val="000000"/>
                </a:solidFill>
                <a:latin typeface="Times New Roman" pitchFamily="18" charset="0"/>
                <a:cs typeface="Times New Roman" pitchFamily="18" charset="0"/>
              </a:rPr>
              <a:t>, Student Member, IEEE, </a:t>
            </a:r>
            <a:r>
              <a:rPr lang="en-US" sz="2400" spc="-1" dirty="0" err="1">
                <a:solidFill>
                  <a:srgbClr val="000000"/>
                </a:solidFill>
                <a:latin typeface="Times New Roman" pitchFamily="18" charset="0"/>
                <a:cs typeface="Times New Roman" pitchFamily="18" charset="0"/>
              </a:rPr>
              <a:t>Ihsan</a:t>
            </a:r>
            <a:r>
              <a:rPr lang="en-US" sz="2400" spc="-1" dirty="0">
                <a:solidFill>
                  <a:srgbClr val="000000"/>
                </a:solidFill>
                <a:latin typeface="Times New Roman" pitchFamily="18" charset="0"/>
                <a:cs typeface="Times New Roman" pitchFamily="18" charset="0"/>
              </a:rPr>
              <a:t> Ali, Student Member, IEEE, Muhammad </a:t>
            </a:r>
            <a:r>
              <a:rPr lang="en-US" sz="2400" spc="-1" dirty="0" err="1">
                <a:solidFill>
                  <a:srgbClr val="000000"/>
                </a:solidFill>
                <a:latin typeface="Times New Roman" pitchFamily="18" charset="0"/>
                <a:cs typeface="Times New Roman" pitchFamily="18" charset="0"/>
              </a:rPr>
              <a:t>Imran</a:t>
            </a:r>
            <a:r>
              <a:rPr lang="en-US" sz="2400" spc="-1" dirty="0">
                <a:solidFill>
                  <a:srgbClr val="000000"/>
                </a:solidFill>
                <a:latin typeface="Times New Roman" pitchFamily="18" charset="0"/>
                <a:cs typeface="Times New Roman" pitchFamily="18" charset="0"/>
              </a:rPr>
              <a:t>, </a:t>
            </a:r>
            <a:r>
              <a:rPr lang="en-US" sz="2400" spc="-1" dirty="0" err="1">
                <a:solidFill>
                  <a:srgbClr val="000000"/>
                </a:solidFill>
                <a:latin typeface="Times New Roman" pitchFamily="18" charset="0"/>
                <a:cs typeface="Times New Roman" pitchFamily="18" charset="0"/>
              </a:rPr>
              <a:t>Mohd</a:t>
            </a:r>
            <a:r>
              <a:rPr lang="en-US" sz="2400" spc="-1" dirty="0">
                <a:solidFill>
                  <a:srgbClr val="000000"/>
                </a:solidFill>
                <a:latin typeface="Times New Roman" pitchFamily="18" charset="0"/>
                <a:cs typeface="Times New Roman" pitchFamily="18" charset="0"/>
              </a:rPr>
              <a:t> Yamani </a:t>
            </a:r>
            <a:r>
              <a:rPr lang="en-US" sz="2400" spc="-1" dirty="0" err="1">
                <a:solidFill>
                  <a:srgbClr val="000000"/>
                </a:solidFill>
                <a:latin typeface="Times New Roman" pitchFamily="18" charset="0"/>
                <a:cs typeface="Times New Roman" pitchFamily="18" charset="0"/>
              </a:rPr>
              <a:t>Idna</a:t>
            </a:r>
            <a:r>
              <a:rPr lang="en-US" sz="2400" spc="-1" dirty="0">
                <a:solidFill>
                  <a:srgbClr val="000000"/>
                </a:solidFill>
                <a:latin typeface="Times New Roman" pitchFamily="18" charset="0"/>
                <a:cs typeface="Times New Roman" pitchFamily="18" charset="0"/>
              </a:rPr>
              <a:t> Bin </a:t>
            </a:r>
            <a:r>
              <a:rPr lang="en-US" sz="2400" spc="-1" dirty="0" err="1">
                <a:solidFill>
                  <a:srgbClr val="000000"/>
                </a:solidFill>
                <a:latin typeface="Times New Roman" pitchFamily="18" charset="0"/>
                <a:cs typeface="Times New Roman" pitchFamily="18" charset="0"/>
              </a:rPr>
              <a:t>Idris</a:t>
            </a:r>
            <a:r>
              <a:rPr lang="en-US" sz="2400" spc="-1" dirty="0">
                <a:solidFill>
                  <a:srgbClr val="000000"/>
                </a:solidFill>
                <a:latin typeface="Times New Roman" pitchFamily="18" charset="0"/>
                <a:cs typeface="Times New Roman" pitchFamily="18" charset="0"/>
              </a:rPr>
              <a:t>, </a:t>
            </a:r>
            <a:r>
              <a:rPr lang="en-US" sz="2400" spc="-1" dirty="0" err="1">
                <a:solidFill>
                  <a:srgbClr val="000000"/>
                </a:solidFill>
                <a:latin typeface="Times New Roman" pitchFamily="18" charset="0"/>
                <a:cs typeface="Times New Roman" pitchFamily="18" charset="0"/>
              </a:rPr>
              <a:t>Suleman</a:t>
            </a:r>
            <a:r>
              <a:rPr lang="en-US" sz="2400" spc="-1" dirty="0">
                <a:solidFill>
                  <a:srgbClr val="000000"/>
                </a:solidFill>
                <a:latin typeface="Times New Roman" pitchFamily="18" charset="0"/>
                <a:cs typeface="Times New Roman" pitchFamily="18" charset="0"/>
              </a:rPr>
              <a:t> Khan, Anwar Khan, </a:t>
            </a:r>
            <a:r>
              <a:rPr lang="en-US" sz="2400" b="0" strike="noStrike" spc="-1" dirty="0">
                <a:solidFill>
                  <a:srgbClr val="000000"/>
                </a:solidFill>
                <a:latin typeface="Times New Roman"/>
              </a:rPr>
              <a:t>"</a:t>
            </a:r>
            <a:r>
              <a:rPr lang="en-US" sz="2400" b="0" u="sng" strike="noStrike" spc="-1" dirty="0">
                <a:solidFill>
                  <a:schemeClr val="accent1">
                    <a:lumMod val="75000"/>
                  </a:schemeClr>
                </a:solidFill>
                <a:latin typeface="Times New Roman"/>
              </a:rPr>
              <a:t>A Fog-centric Secure Cloud Storage Scheme</a:t>
            </a:r>
            <a:r>
              <a:rPr lang="en-US" sz="2400" b="0" strike="noStrike" spc="-1" dirty="0">
                <a:solidFill>
                  <a:srgbClr val="000000"/>
                </a:solidFill>
                <a:latin typeface="Times New Roman"/>
              </a:rPr>
              <a:t>” , 2377-3782 (c) 2018 IEEE.</a:t>
            </a:r>
            <a:endParaRPr lang="en-IN" sz="24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4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4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400" b="0" strike="noStrike" spc="-1" dirty="0">
              <a:solidFill>
                <a:srgbClr val="000000"/>
              </a:solidFill>
              <a:latin typeface="Times New Roman"/>
            </a:endParaRPr>
          </a:p>
        </p:txBody>
      </p:sp>
    </p:spTree>
    <p:extLst>
      <p:ext uri="{BB962C8B-B14F-4D97-AF65-F5344CB8AC3E}">
        <p14:creationId xmlns:p14="http://schemas.microsoft.com/office/powerpoint/2010/main" val="552167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0D10-9218-D49C-A286-2618B28D07C4}"/>
              </a:ext>
            </a:extLst>
          </p:cNvPr>
          <p:cNvSpPr>
            <a:spLocks noGrp="1"/>
          </p:cNvSpPr>
          <p:nvPr>
            <p:ph type="title"/>
          </p:nvPr>
        </p:nvSpPr>
        <p:spPr/>
        <p:txBody>
          <a:bodyPr/>
          <a:lstStyle/>
          <a:p>
            <a:pPr algn="l"/>
            <a:r>
              <a:rPr lang="en-IN" sz="4400" dirty="0">
                <a:solidFill>
                  <a:schemeClr val="bg1"/>
                </a:solidFill>
                <a:latin typeface="Times New Roman" panose="02020603050405020304" pitchFamily="18" charset="0"/>
                <a:cs typeface="Times New Roman" panose="02020603050405020304" pitchFamily="18" charset="0"/>
              </a:rPr>
              <a:t>Paper Submitted Proof</a:t>
            </a:r>
          </a:p>
        </p:txBody>
      </p:sp>
      <p:pic>
        <p:nvPicPr>
          <p:cNvPr id="4" name="Picture 3">
            <a:extLst>
              <a:ext uri="{FF2B5EF4-FFF2-40B4-BE49-F238E27FC236}">
                <a16:creationId xmlns:a16="http://schemas.microsoft.com/office/drawing/2014/main" id="{6AF339A8-ED64-2B26-3161-C673D35CD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895" y="1052736"/>
            <a:ext cx="9343970" cy="5482060"/>
          </a:xfrm>
          <a:prstGeom prst="rect">
            <a:avLst/>
          </a:prstGeom>
        </p:spPr>
      </p:pic>
    </p:spTree>
    <p:extLst>
      <p:ext uri="{BB962C8B-B14F-4D97-AF65-F5344CB8AC3E}">
        <p14:creationId xmlns:p14="http://schemas.microsoft.com/office/powerpoint/2010/main" val="3232008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 Hub Dashboard</a:t>
            </a:r>
            <a:endParaRPr lang="en-US" sz="4400" b="0" strike="noStrike" spc="-1" dirty="0">
              <a:solidFill>
                <a:srgbClr val="000000"/>
              </a:solidFill>
              <a:latin typeface="Calibri"/>
            </a:endParaRPr>
          </a:p>
        </p:txBody>
      </p:sp>
      <p:pic>
        <p:nvPicPr>
          <p:cNvPr id="5" name="Picture 4">
            <a:extLst>
              <a:ext uri="{FF2B5EF4-FFF2-40B4-BE49-F238E27FC236}">
                <a16:creationId xmlns:a16="http://schemas.microsoft.com/office/drawing/2014/main" id="{753BD70A-3210-BF08-E024-6FAF875EA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19200"/>
            <a:ext cx="11590223" cy="4691280"/>
          </a:xfrm>
          <a:prstGeom prst="rect">
            <a:avLst/>
          </a:prstGeom>
          <a:solidFill>
            <a:srgbClr val="FFFFFF">
              <a:shade val="85000"/>
            </a:srgbClr>
          </a:solidFill>
          <a:ln w="9525" cap="rnd">
            <a:solidFill>
              <a:schemeClr val="tx1"/>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5F89D8-DD2F-8673-4AE6-45DA20E40A0C}"/>
              </a:ext>
            </a:extLst>
          </p:cNvPr>
          <p:cNvSpPr>
            <a:spLocks noGrp="1"/>
          </p:cNvSpPr>
          <p:nvPr>
            <p:ph type="subTitle"/>
          </p:nvPr>
        </p:nvSpPr>
        <p:spPr>
          <a:xfrm>
            <a:off x="199440" y="1268760"/>
            <a:ext cx="11778840" cy="2448272"/>
          </a:xfrm>
        </p:spPr>
        <p:txBody>
          <a:bodyPr/>
          <a:lstStyle/>
          <a:p>
            <a:pPr algn="ctr"/>
            <a:endParaRPr lang="en-IN" sz="9600" i="1" dirty="0">
              <a:solidFill>
                <a:schemeClr val="accent2"/>
              </a:solidFill>
              <a:latin typeface="Times New Roman" panose="02020603050405020304" pitchFamily="18" charset="0"/>
              <a:cs typeface="Times New Roman" panose="02020603050405020304" pitchFamily="18" charset="0"/>
            </a:endParaRPr>
          </a:p>
          <a:p>
            <a:pPr algn="ctr"/>
            <a:r>
              <a:rPr lang="en-IN" sz="9600" i="1" dirty="0">
                <a:solidFill>
                  <a:schemeClr val="accent2"/>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09050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342900" indent="-342900" algn="just">
              <a:lnSpc>
                <a:spcPct val="90000"/>
              </a:lnSpc>
              <a:spcBef>
                <a:spcPts val="1001"/>
              </a:spcBef>
              <a:buFont typeface="Arial" panose="020B0604020202020204" pitchFamily="34" charset="0"/>
              <a:buChar char="•"/>
            </a:pPr>
            <a:r>
              <a:rPr lang="en-US" sz="2400" spc="-1" dirty="0">
                <a:solidFill>
                  <a:srgbClr val="000000"/>
                </a:solidFill>
                <a:latin typeface="Times New Roman"/>
              </a:rPr>
              <a:t>I</a:t>
            </a:r>
            <a:r>
              <a:rPr lang="en-US" sz="2400" b="0" strike="noStrike" spc="-1" dirty="0">
                <a:solidFill>
                  <a:srgbClr val="000000"/>
                </a:solidFill>
                <a:latin typeface="Times New Roman"/>
              </a:rPr>
              <a:t>n recent years, we are witnessing the development of cloud computing technology. With the explosive growth of unstructured data, cloud storage technology is vastly used and it needs better developme</a:t>
            </a:r>
            <a:r>
              <a:rPr lang="en-US" sz="2400" spc="-1" dirty="0">
                <a:solidFill>
                  <a:srgbClr val="000000"/>
                </a:solidFill>
                <a:latin typeface="Times New Roman"/>
              </a:rPr>
              <a:t>nt. However, in the current storage schema, the user’s data is totally stored in cloud servers. The stored user’s data is protected using encryption technology that can avoid attacks from outside the servers. </a:t>
            </a:r>
            <a:r>
              <a:rPr lang="en-US" sz="2400" b="0" strike="noStrike" spc="-1" dirty="0">
                <a:solidFill>
                  <a:srgbClr val="000000"/>
                </a:solidFill>
                <a:latin typeface="Times New Roman"/>
              </a:rPr>
              <a:t>But this e</a:t>
            </a:r>
            <a:r>
              <a:rPr lang="en-US" sz="2400" spc="-1" dirty="0">
                <a:solidFill>
                  <a:srgbClr val="000000"/>
                </a:solidFill>
                <a:latin typeface="Times New Roman"/>
              </a:rPr>
              <a:t>ncryption technology cannot avoid attacks from the insiders of cloud servers. To overcome this problem, we propose a </a:t>
            </a:r>
            <a:r>
              <a:rPr lang="en-US" sz="2400" b="1" spc="-1" dirty="0">
                <a:solidFill>
                  <a:srgbClr val="000000"/>
                </a:solidFill>
                <a:latin typeface="Times New Roman"/>
              </a:rPr>
              <a:t>three-layer storage model</a:t>
            </a:r>
            <a:r>
              <a:rPr lang="en-US" sz="2400" spc="-1" dirty="0">
                <a:solidFill>
                  <a:srgbClr val="000000"/>
                </a:solidFill>
                <a:latin typeface="Times New Roman"/>
              </a:rPr>
              <a:t> based on </a:t>
            </a:r>
            <a:r>
              <a:rPr lang="en-US" sz="2400" b="1" spc="-1" dirty="0">
                <a:solidFill>
                  <a:srgbClr val="000000"/>
                </a:solidFill>
                <a:latin typeface="Times New Roman"/>
              </a:rPr>
              <a:t>Fog computing </a:t>
            </a:r>
            <a:r>
              <a:rPr lang="en-US" sz="2400" spc="-1" dirty="0">
                <a:solidFill>
                  <a:srgbClr val="000000"/>
                </a:solidFill>
                <a:latin typeface="Times New Roman"/>
              </a:rPr>
              <a:t>which takes care of cloud storage and protects the privacy of data. The proposed model can both take full advantage of Cloud storage and protect the privacy of data.</a:t>
            </a:r>
          </a:p>
          <a:p>
            <a:pPr marL="342900" indent="-342900" algn="just">
              <a:lnSpc>
                <a:spcPct val="90000"/>
              </a:lnSpc>
              <a:spcBef>
                <a:spcPts val="1001"/>
              </a:spcBef>
              <a:buFont typeface="Arial" panose="020B0604020202020204" pitchFamily="34" charset="0"/>
              <a:buChar char="•"/>
            </a:pPr>
            <a:r>
              <a:rPr lang="en-US" sz="2400" spc="-1" dirty="0">
                <a:solidFill>
                  <a:srgbClr val="000000"/>
                </a:solidFill>
                <a:latin typeface="Times New Roman"/>
              </a:rPr>
              <a:t>The </a:t>
            </a:r>
            <a:r>
              <a:rPr lang="en-US" sz="2400" b="1" spc="-1" dirty="0">
                <a:solidFill>
                  <a:srgbClr val="000000"/>
                </a:solidFill>
                <a:latin typeface="Times New Roman"/>
              </a:rPr>
              <a:t>Hash-Solomon code algorithm</a:t>
            </a:r>
            <a:r>
              <a:rPr lang="en-US" sz="2400" spc="-1" dirty="0">
                <a:solidFill>
                  <a:srgbClr val="000000"/>
                </a:solidFill>
                <a:latin typeface="Times New Roman"/>
              </a:rPr>
              <a:t> is designed to divide data into different parts, then we can put the data in the small blocks local machine and fog server to protect privacy. And also we deploy a </a:t>
            </a:r>
            <a:r>
              <a:rPr lang="en-US" sz="2400" b="1" spc="-1" dirty="0">
                <a:solidFill>
                  <a:srgbClr val="000000"/>
                </a:solidFill>
                <a:latin typeface="Times New Roman"/>
              </a:rPr>
              <a:t>bucket-based algorithm</a:t>
            </a:r>
            <a:r>
              <a:rPr lang="en-US" sz="2400" spc="-1" dirty="0">
                <a:solidFill>
                  <a:srgbClr val="000000"/>
                </a:solidFill>
                <a:latin typeface="Times New Roman"/>
              </a:rPr>
              <a:t>, coupled with the </a:t>
            </a:r>
            <a:r>
              <a:rPr lang="en-US" sz="2400" b="1" spc="-1" dirty="0">
                <a:solidFill>
                  <a:srgbClr val="000000"/>
                </a:solidFill>
                <a:latin typeface="Times New Roman"/>
              </a:rPr>
              <a:t>BCH code algorithm</a:t>
            </a:r>
            <a:r>
              <a:rPr lang="en-US" sz="2400" spc="-1" dirty="0">
                <a:solidFill>
                  <a:srgbClr val="000000"/>
                </a:solidFill>
                <a:latin typeface="Times New Roman"/>
              </a:rPr>
              <a:t>, to enhance data security. Moreover, based on </a:t>
            </a:r>
            <a:r>
              <a:rPr lang="en-US" sz="2400" b="1" spc="-1" dirty="0">
                <a:solidFill>
                  <a:srgbClr val="000000"/>
                </a:solidFill>
                <a:latin typeface="Times New Roman"/>
              </a:rPr>
              <a:t>computational intelligence</a:t>
            </a:r>
            <a:r>
              <a:rPr lang="en-US" sz="2400" spc="-1" dirty="0">
                <a:solidFill>
                  <a:srgbClr val="000000"/>
                </a:solidFill>
                <a:latin typeface="Times New Roman"/>
              </a:rPr>
              <a:t>, this algorithm can compute the distribution proportion stored in cloud, fog, and local machine respectively.</a:t>
            </a:r>
            <a:endParaRPr lang="en-US" sz="2400" b="0" strike="noStrike" spc="-1" dirty="0">
              <a:solidFill>
                <a:srgbClr val="000000"/>
              </a:solidFill>
              <a:latin typeface="Times New Roman"/>
            </a:endParaRPr>
          </a:p>
        </p:txBody>
      </p:sp>
      <p:sp>
        <p:nvSpPr>
          <p:cNvPr id="4" name="PlaceHolder 1"/>
          <p:cNvSpPr>
            <a:spLocks noGrp="1"/>
          </p:cNvSpPr>
          <p:nvPr>
            <p:ph type="title"/>
          </p:nvPr>
        </p:nvSpPr>
        <p:spPr>
          <a:xfrm>
            <a:off x="0" y="233363"/>
            <a:ext cx="12192000" cy="71437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pPr>
            <a:r>
              <a:rPr lang="en-IN" sz="4400" spc="-1" dirty="0">
                <a:solidFill>
                  <a:srgbClr val="FFFFFF"/>
                </a:solidFill>
                <a:latin typeface="Times New Roman"/>
              </a:rPr>
              <a:t>Abstract</a:t>
            </a:r>
            <a:endParaRPr lang="en-US" sz="4400" b="0" strike="noStrike" spc="-1" dirty="0">
              <a:solidFill>
                <a:srgbClr val="000000"/>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238084" y="1214422"/>
            <a:ext cx="11420876" cy="4958138"/>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Arial" panose="020B0604020202020204" pitchFamily="34" charset="0"/>
              <a:buChar char="•"/>
            </a:pPr>
            <a:r>
              <a:rPr lang="en-US" sz="2400" b="0" strike="noStrike" spc="-1" dirty="0">
                <a:solidFill>
                  <a:srgbClr val="000000"/>
                </a:solidFill>
                <a:latin typeface="Times New Roman"/>
              </a:rPr>
              <a:t>As we know, in this era of the digital world there is a rapid growth and demand for cloud servers. However, on the other hand, </a:t>
            </a:r>
            <a:r>
              <a:rPr lang="en-US" sz="2400" b="1" strike="noStrike" spc="-1" dirty="0">
                <a:solidFill>
                  <a:srgbClr val="000000"/>
                </a:solidFill>
                <a:latin typeface="Times New Roman"/>
              </a:rPr>
              <a:t>concerns</a:t>
            </a:r>
            <a:r>
              <a:rPr lang="en-US" sz="2400" b="0" strike="noStrike" spc="-1" dirty="0">
                <a:solidFill>
                  <a:srgbClr val="000000"/>
                </a:solidFill>
                <a:latin typeface="Times New Roman"/>
              </a:rPr>
              <a:t> regarding data privacy and security have emerged due to </a:t>
            </a:r>
            <a:r>
              <a:rPr lang="en-US" sz="2400" b="1" strike="noStrike" spc="-1" dirty="0">
                <a:solidFill>
                  <a:srgbClr val="000000"/>
                </a:solidFill>
                <a:latin typeface="Times New Roman"/>
              </a:rPr>
              <a:t>potential breaches, unauthorized access</a:t>
            </a:r>
            <a:r>
              <a:rPr lang="en-US" sz="2400" b="0" strike="noStrike" spc="-1" dirty="0">
                <a:solidFill>
                  <a:srgbClr val="000000"/>
                </a:solidFill>
                <a:latin typeface="Times New Roman"/>
              </a:rPr>
              <a:t>, and </a:t>
            </a:r>
            <a:r>
              <a:rPr lang="en-US" sz="2400" b="1" strike="noStrike" spc="-1" dirty="0">
                <a:solidFill>
                  <a:srgbClr val="000000"/>
                </a:solidFill>
                <a:latin typeface="Times New Roman"/>
              </a:rPr>
              <a:t>data leaks</a:t>
            </a:r>
            <a:r>
              <a:rPr lang="en-US" sz="2400" b="0" strike="noStrike" spc="-1" dirty="0">
                <a:solidFill>
                  <a:srgbClr val="000000"/>
                </a:solidFill>
                <a:latin typeface="Times New Roman"/>
              </a:rPr>
              <a:t>.</a:t>
            </a:r>
          </a:p>
          <a:p>
            <a:pPr marL="457200" indent="-457200" algn="just">
              <a:lnSpc>
                <a:spcPct val="90000"/>
              </a:lnSpc>
              <a:spcBef>
                <a:spcPts val="1001"/>
              </a:spcBef>
              <a:buClr>
                <a:srgbClr val="000000"/>
              </a:buClr>
              <a:buFont typeface="Arial" panose="020B0604020202020204" pitchFamily="34" charset="0"/>
              <a:buChar char="•"/>
            </a:pPr>
            <a:endParaRPr lang="en-US" sz="2400" b="0" strike="noStrike" spc="-1" dirty="0">
              <a:solidFill>
                <a:srgbClr val="000000"/>
              </a:solidFill>
              <a:latin typeface="Times New Roman"/>
            </a:endParaRPr>
          </a:p>
          <a:p>
            <a:pPr marL="457200" indent="-457200" algn="just">
              <a:lnSpc>
                <a:spcPct val="90000"/>
              </a:lnSpc>
              <a:spcBef>
                <a:spcPts val="1001"/>
              </a:spcBef>
              <a:buClr>
                <a:srgbClr val="000000"/>
              </a:buClr>
              <a:buFont typeface="Arial" panose="020B0604020202020204" pitchFamily="34" charset="0"/>
              <a:buChar char="•"/>
            </a:pPr>
            <a:r>
              <a:rPr lang="en-US" sz="2400" b="0" strike="noStrike" spc="-1" dirty="0">
                <a:solidFill>
                  <a:srgbClr val="000000"/>
                </a:solidFill>
                <a:latin typeface="Times New Roman"/>
              </a:rPr>
              <a:t>To address these challenges, </a:t>
            </a:r>
            <a:r>
              <a:rPr lang="en-US" sz="2400" b="1" strike="noStrike" spc="-1" dirty="0">
                <a:solidFill>
                  <a:srgbClr val="000000"/>
                </a:solidFill>
                <a:latin typeface="Times New Roman"/>
              </a:rPr>
              <a:t>fog computing </a:t>
            </a:r>
            <a:r>
              <a:rPr lang="en-US" sz="2400" b="0" strike="noStrike" spc="-1" dirty="0">
                <a:solidFill>
                  <a:srgbClr val="000000"/>
                </a:solidFill>
                <a:latin typeface="Times New Roman"/>
              </a:rPr>
              <a:t>has come into the picture that can enhance privacy and reduce the risk of data leaks and data loss.</a:t>
            </a:r>
          </a:p>
          <a:p>
            <a:pPr marL="457200" indent="-457200" algn="just">
              <a:lnSpc>
                <a:spcPct val="90000"/>
              </a:lnSpc>
              <a:spcBef>
                <a:spcPts val="1001"/>
              </a:spcBef>
              <a:buClr>
                <a:srgbClr val="000000"/>
              </a:buClr>
              <a:buFont typeface="Arial" panose="020B0604020202020204" pitchFamily="34" charset="0"/>
              <a:buChar char="•"/>
            </a:pPr>
            <a:endParaRPr lang="en-US" sz="2400" b="0" strike="noStrike" spc="-1" dirty="0">
              <a:solidFill>
                <a:srgbClr val="000000"/>
              </a:solidFill>
              <a:latin typeface="Times New Roman"/>
            </a:endParaRPr>
          </a:p>
          <a:p>
            <a:pPr marL="457200" indent="-457200" algn="just">
              <a:lnSpc>
                <a:spcPct val="90000"/>
              </a:lnSpc>
              <a:buClr>
                <a:srgbClr val="000000"/>
              </a:buClr>
              <a:buFont typeface="Arial" panose="020B0604020202020204" pitchFamily="34" charset="0"/>
              <a:buChar char="•"/>
            </a:pPr>
            <a:r>
              <a:rPr lang="en-US" sz="2400" b="0" strike="noStrike" spc="-1" dirty="0">
                <a:solidFill>
                  <a:srgbClr val="000000"/>
                </a:solidFill>
                <a:latin typeface="Times New Roman"/>
              </a:rPr>
              <a:t>Our project aims to develop a robust </a:t>
            </a:r>
            <a:r>
              <a:rPr lang="en-US" sz="2400" b="1" strike="noStrike" spc="-1" dirty="0">
                <a:solidFill>
                  <a:srgbClr val="000000"/>
                </a:solidFill>
                <a:latin typeface="Times New Roman"/>
              </a:rPr>
              <a:t>three-layer privacy protection </a:t>
            </a:r>
            <a:r>
              <a:rPr lang="en-US" sz="2400" spc="-1" dirty="0">
                <a:solidFill>
                  <a:srgbClr val="000000"/>
                </a:solidFill>
                <a:latin typeface="Times New Roman"/>
              </a:rPr>
              <a:t>model</a:t>
            </a:r>
            <a:r>
              <a:rPr lang="en-US" sz="2400" b="0" strike="noStrike" spc="-1" dirty="0">
                <a:solidFill>
                  <a:srgbClr val="000000"/>
                </a:solidFill>
                <a:latin typeface="Times New Roman"/>
              </a:rPr>
              <a:t> that encompasses three distinct layers: cloud, fog, and user-end devices. Its main aim is to safeguard sensitive user data throughout its lifecycle.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Objectives of Project</a:t>
            </a:r>
            <a:endParaRPr lang="en-US" sz="4400" b="0" strike="noStrike" spc="-1" dirty="0">
              <a:solidFill>
                <a:srgbClr val="000000"/>
              </a:solidFill>
              <a:latin typeface="Calibri"/>
            </a:endParaRPr>
          </a:p>
        </p:txBody>
      </p:sp>
      <p:sp>
        <p:nvSpPr>
          <p:cNvPr id="104" name="PlaceHolder 2"/>
          <p:cNvSpPr>
            <a:spLocks noGrp="1"/>
          </p:cNvSpPr>
          <p:nvPr>
            <p:ph/>
          </p:nvPr>
        </p:nvSpPr>
        <p:spPr>
          <a:xfrm>
            <a:off x="199440" y="2000240"/>
            <a:ext cx="11778840" cy="4527640"/>
          </a:xfrm>
          <a:prstGeom prst="rect">
            <a:avLst/>
          </a:prstGeom>
          <a:noFill/>
          <a:ln w="0">
            <a:noFill/>
          </a:ln>
        </p:spPr>
        <p:txBody>
          <a:bodyPr anchor="t">
            <a:normAutofit/>
          </a:bodyPr>
          <a:lstStyle/>
          <a:p>
            <a:pPr marL="457200" indent="-457200" algn="just">
              <a:lnSpc>
                <a:spcPct val="150000"/>
              </a:lnSpc>
              <a:spcBef>
                <a:spcPts val="1001"/>
              </a:spcBef>
              <a:buFont typeface="Arial" panose="020B0604020202020204" pitchFamily="34" charset="0"/>
              <a:buChar char="•"/>
              <a:tabLst>
                <a:tab pos="0" algn="l"/>
              </a:tabLst>
            </a:pPr>
            <a:r>
              <a:rPr lang="en-US" sz="2800" spc="-1" dirty="0">
                <a:solidFill>
                  <a:srgbClr val="000000"/>
                </a:solidFill>
                <a:latin typeface="Times New Roman"/>
              </a:rPr>
              <a:t>To develop </a:t>
            </a:r>
            <a:r>
              <a:rPr lang="en-US" sz="2800" b="1" spc="-1" dirty="0">
                <a:solidFill>
                  <a:srgbClr val="000000"/>
                </a:solidFill>
                <a:latin typeface="Times New Roman"/>
              </a:rPr>
              <a:t>Edge based layer</a:t>
            </a:r>
            <a:r>
              <a:rPr lang="en-US" sz="2800" spc="-1" dirty="0">
                <a:solidFill>
                  <a:srgbClr val="000000"/>
                </a:solidFill>
                <a:latin typeface="Times New Roman"/>
              </a:rPr>
              <a:t> that enhance Privacy protection for data stored in cloud Servers and optimized access of cloud storage utilization.</a:t>
            </a:r>
          </a:p>
          <a:p>
            <a:pPr marL="457200" indent="-457200" algn="just">
              <a:lnSpc>
                <a:spcPct val="90000"/>
              </a:lnSpc>
              <a:spcBef>
                <a:spcPts val="1001"/>
              </a:spcBef>
              <a:buFont typeface="Arial" panose="020B0604020202020204" pitchFamily="34" charset="0"/>
              <a:buChar char="•"/>
              <a:tabLst>
                <a:tab pos="0" algn="l"/>
              </a:tabLst>
            </a:pPr>
            <a:endParaRPr lang="en-IN" sz="2800" spc="-1" dirty="0">
              <a:solidFill>
                <a:srgbClr val="000000"/>
              </a:solidFill>
              <a:latin typeface="Times New Roman"/>
            </a:endParaRPr>
          </a:p>
          <a:p>
            <a:pPr marL="457200" indent="-457200" algn="just">
              <a:lnSpc>
                <a:spcPct val="90000"/>
              </a:lnSpc>
              <a:spcBef>
                <a:spcPts val="1001"/>
              </a:spcBef>
              <a:buFont typeface="Arial" panose="020B0604020202020204" pitchFamily="34" charset="0"/>
              <a:buChar char="•"/>
              <a:tabLst>
                <a:tab pos="0" algn="l"/>
              </a:tabLst>
            </a:pPr>
            <a:endParaRPr lang="en-US" sz="2800" spc="-1" dirty="0">
              <a:solidFill>
                <a:srgbClr val="000000"/>
              </a:solidFill>
              <a:latin typeface="Times New Roman"/>
            </a:endParaRPr>
          </a:p>
          <a:p>
            <a:pPr marL="457200" indent="-457200" algn="just">
              <a:lnSpc>
                <a:spcPct val="150000"/>
              </a:lnSpc>
              <a:spcBef>
                <a:spcPts val="1001"/>
              </a:spcBef>
              <a:buFont typeface="Arial" panose="020B0604020202020204" pitchFamily="34" charset="0"/>
              <a:buChar char="•"/>
              <a:tabLst>
                <a:tab pos="0" algn="l"/>
              </a:tabLst>
            </a:pPr>
            <a:r>
              <a:rPr lang="en-US" sz="2800" spc="-1" dirty="0">
                <a:solidFill>
                  <a:srgbClr val="000000"/>
                </a:solidFill>
                <a:latin typeface="Times New Roman"/>
              </a:rPr>
              <a:t>To implement </a:t>
            </a:r>
            <a:r>
              <a:rPr lang="en-US" sz="2800" b="1" spc="-1" dirty="0">
                <a:solidFill>
                  <a:srgbClr val="000000"/>
                </a:solidFill>
                <a:latin typeface="Times New Roman"/>
              </a:rPr>
              <a:t>Hash-Solomon code algorithm</a:t>
            </a:r>
            <a:r>
              <a:rPr lang="en-US" sz="2800" spc="-1" dirty="0">
                <a:solidFill>
                  <a:srgbClr val="000000"/>
                </a:solidFill>
                <a:latin typeface="Times New Roman"/>
              </a:rPr>
              <a:t>, </a:t>
            </a:r>
            <a:r>
              <a:rPr lang="en-US" sz="2800" b="1" spc="-1" dirty="0">
                <a:solidFill>
                  <a:srgbClr val="000000"/>
                </a:solidFill>
                <a:latin typeface="Times New Roman"/>
              </a:rPr>
              <a:t>Attribute-based Encryption (ABE) </a:t>
            </a:r>
            <a:r>
              <a:rPr lang="en-US" sz="2800" spc="-1" dirty="0">
                <a:solidFill>
                  <a:srgbClr val="000000"/>
                </a:solidFill>
                <a:latin typeface="Times New Roman"/>
              </a:rPr>
              <a:t>and enhance security through </a:t>
            </a:r>
            <a:r>
              <a:rPr lang="en-US" sz="2800" b="1" spc="-1" dirty="0">
                <a:solidFill>
                  <a:srgbClr val="000000"/>
                </a:solidFill>
                <a:latin typeface="Times New Roman"/>
              </a:rPr>
              <a:t>OTP</a:t>
            </a:r>
            <a:r>
              <a:rPr lang="en-US" sz="2800" spc="-1" dirty="0">
                <a:solidFill>
                  <a:srgbClr val="000000"/>
                </a:solidFill>
                <a:latin typeface="Times New Roman"/>
              </a:rPr>
              <a:t> generation.</a:t>
            </a:r>
          </a:p>
          <a:p>
            <a:pPr marL="457200" indent="-457200" algn="just">
              <a:lnSpc>
                <a:spcPct val="90000"/>
              </a:lnSpc>
              <a:spcBef>
                <a:spcPts val="1001"/>
              </a:spcBef>
              <a:buFont typeface="Arial" panose="020B0604020202020204" pitchFamily="34" charset="0"/>
              <a:buChar char="•"/>
              <a:tabLst>
                <a:tab pos="0" algn="l"/>
              </a:tabLst>
            </a:pPr>
            <a:endParaRPr lang="en-US" sz="2800" spc="-1" dirty="0">
              <a:solidFill>
                <a:srgbClr val="000000"/>
              </a:solidFill>
              <a:latin typeface="Times New Roman"/>
            </a:endParaRPr>
          </a:p>
          <a:p>
            <a:pPr marL="457200" indent="-457200" algn="just">
              <a:lnSpc>
                <a:spcPct val="90000"/>
              </a:lnSpc>
              <a:spcBef>
                <a:spcPts val="1001"/>
              </a:spcBef>
              <a:buFont typeface="Arial" panose="020B0604020202020204" pitchFamily="34" charset="0"/>
              <a:buChar char="•"/>
              <a:tabLst>
                <a:tab pos="0" algn="l"/>
              </a:tabLst>
            </a:pPr>
            <a:endParaRPr lang="en-US" sz="2800"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chemeClr val="bg1"/>
                </a:solidFill>
                <a:latin typeface="Times New Roman"/>
              </a:rPr>
              <a:t>Literature survey for first objective</a:t>
            </a:r>
            <a:endParaRPr lang="en-US" sz="4400" b="0" strike="noStrike" spc="-1" dirty="0">
              <a:solidFill>
                <a:schemeClr val="bg1"/>
              </a:solidFill>
              <a:latin typeface="Calibri"/>
            </a:endParaRPr>
          </a:p>
        </p:txBody>
      </p:sp>
      <p:sp>
        <p:nvSpPr>
          <p:cNvPr id="104" name="PlaceHolder 2"/>
          <p:cNvSpPr>
            <a:spLocks noGrp="1"/>
          </p:cNvSpPr>
          <p:nvPr>
            <p:ph idx="4294967295"/>
          </p:nvPr>
        </p:nvSpPr>
        <p:spPr>
          <a:xfrm>
            <a:off x="199440" y="1133280"/>
            <a:ext cx="11778840" cy="5394600"/>
          </a:xfrm>
          <a:prstGeom prst="rect">
            <a:avLst/>
          </a:prstGeom>
          <a:noFill/>
          <a:ln w="0">
            <a:noFill/>
          </a:ln>
        </p:spPr>
        <p:txBody>
          <a:bodyPr anchor="t">
            <a:normAutofit/>
          </a:bodyPr>
          <a:lstStyle/>
          <a:p>
            <a:pPr marL="457200" indent="-457200" algn="just">
              <a:lnSpc>
                <a:spcPct val="90000"/>
              </a:lnSpc>
              <a:spcBef>
                <a:spcPts val="1001"/>
              </a:spcBef>
              <a:buFont typeface="Wingdings" panose="05000000000000000000" pitchFamily="2" charset="2"/>
              <a:buChar char="Ø"/>
              <a:tabLst>
                <a:tab pos="0" algn="l"/>
              </a:tabLst>
            </a:pPr>
            <a:endParaRPr lang="en-US" sz="2800" spc="-1" dirty="0">
              <a:solidFill>
                <a:srgbClr val="000000"/>
              </a:solidFill>
              <a:latin typeface="Times New Roman"/>
            </a:endParaRPr>
          </a:p>
          <a:p>
            <a:pPr marL="457200" indent="-457200" algn="just">
              <a:lnSpc>
                <a:spcPct val="90000"/>
              </a:lnSpc>
              <a:spcBef>
                <a:spcPts val="1001"/>
              </a:spcBef>
              <a:buFont typeface="Wingdings" panose="05000000000000000000" pitchFamily="2" charset="2"/>
              <a:buChar char="Ø"/>
              <a:tabLst>
                <a:tab pos="0" algn="l"/>
              </a:tabLst>
            </a:pPr>
            <a:endParaRPr lang="en-US" sz="2800" spc="-1" dirty="0">
              <a:solidFill>
                <a:srgbClr val="000000"/>
              </a:solidFill>
              <a:latin typeface="Times New Roman"/>
            </a:endParaRPr>
          </a:p>
          <a:p>
            <a:pPr marL="457200" indent="-457200" algn="just">
              <a:lnSpc>
                <a:spcPct val="90000"/>
              </a:lnSpc>
              <a:spcBef>
                <a:spcPts val="1001"/>
              </a:spcBef>
              <a:buFont typeface="Wingdings" panose="05000000000000000000" pitchFamily="2" charset="2"/>
              <a:buChar char="Ø"/>
              <a:tabLst>
                <a:tab pos="0" algn="l"/>
              </a:tabLst>
            </a:pPr>
            <a:endParaRPr lang="en-US" sz="2800" spc="-1" dirty="0">
              <a:solidFill>
                <a:srgbClr val="000000"/>
              </a:solidFill>
              <a:latin typeface="Times New Roman"/>
            </a:endParaRPr>
          </a:p>
          <a:p>
            <a:pPr marL="457200" indent="-457200" algn="just">
              <a:lnSpc>
                <a:spcPct val="90000"/>
              </a:lnSpc>
              <a:spcBef>
                <a:spcPts val="1001"/>
              </a:spcBef>
              <a:buFont typeface="Wingdings" panose="05000000000000000000" pitchFamily="2" charset="2"/>
              <a:buChar char="Ø"/>
              <a:tabLst>
                <a:tab pos="0" algn="l"/>
              </a:tabLst>
            </a:pPr>
            <a:endParaRPr lang="en-US" sz="2800" spc="-1" dirty="0">
              <a:solidFill>
                <a:srgbClr val="000000"/>
              </a:solidFill>
              <a:latin typeface="Times New Roman"/>
            </a:endParaRPr>
          </a:p>
        </p:txBody>
      </p:sp>
      <p:sp>
        <p:nvSpPr>
          <p:cNvPr id="5" name="TextBox 4"/>
          <p:cNvSpPr txBox="1"/>
          <p:nvPr/>
        </p:nvSpPr>
        <p:spPr>
          <a:xfrm>
            <a:off x="309522" y="1142984"/>
            <a:ext cx="11501518" cy="5478423"/>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US" sz="2200" dirty="0">
                <a:latin typeface="Times New Roman" pitchFamily="18" charset="0"/>
                <a:cs typeface="Times New Roman" pitchFamily="18" charset="0"/>
              </a:rPr>
              <a:t>The objective of enhancing privacy protection, preventing unauthorized access, and giving users have control over their data in fog computing is supported by various research sources. Notable papers and studies in this field include </a:t>
            </a:r>
            <a:r>
              <a:rPr lang="en-US" sz="2200" b="1" dirty="0">
                <a:latin typeface="Times New Roman" pitchFamily="18" charset="0"/>
                <a:cs typeface="Times New Roman" pitchFamily="18" charset="0"/>
              </a:rPr>
              <a:t>. "A Survey on Privacy and Security in Internet of Things: Fog Computing, Frameworks, and Approaches (2019)" </a:t>
            </a:r>
            <a:r>
              <a:rPr lang="en-US" sz="2200" dirty="0">
                <a:latin typeface="Times New Roman" pitchFamily="18" charset="0"/>
                <a:cs typeface="Times New Roman" pitchFamily="18" charset="0"/>
              </a:rPr>
              <a:t>This comprehensive survey paper provides an extensive overview of privacy and security issues in the IoT and Fog Computing domains. It covers various approaches and frameworks for enhancing data privacy, including: </a:t>
            </a:r>
            <a:r>
              <a:rPr lang="en-US" sz="2200" b="1" dirty="0">
                <a:latin typeface="Times New Roman" pitchFamily="18" charset="0"/>
                <a:cs typeface="Times New Roman" pitchFamily="18" charset="0"/>
              </a:rPr>
              <a:t>Data Encryption, Access control, Anonymization, secure data aggregation.</a:t>
            </a:r>
          </a:p>
          <a:p>
            <a:pPr marL="342900" indent="-342900" algn="just">
              <a:buFont typeface="Arial" panose="020B0604020202020204" pitchFamily="34" charset="0"/>
              <a:buChar char="•"/>
            </a:pPr>
            <a:endParaRPr lang="en-US" sz="2200" b="1" dirty="0">
              <a:latin typeface="Times New Roman" pitchFamily="18" charset="0"/>
              <a:cs typeface="Times New Roman" pitchFamily="18" charset="0"/>
            </a:endParaRPr>
          </a:p>
          <a:p>
            <a:pPr marL="342900" indent="-342900" algn="just">
              <a:buFont typeface="Arial" panose="020B0604020202020204" pitchFamily="34" charset="0"/>
              <a:buChar char="•"/>
            </a:pPr>
            <a:r>
              <a:rPr lang="en-US" sz="2200" dirty="0">
                <a:latin typeface="Times New Roman" pitchFamily="18" charset="0"/>
                <a:cs typeface="Times New Roman" pitchFamily="18" charset="0"/>
              </a:rPr>
              <a:t>The</a:t>
            </a:r>
            <a:r>
              <a:rPr lang="en-US" sz="2200" b="1" dirty="0">
                <a:latin typeface="Times New Roman" pitchFamily="18" charset="0"/>
                <a:cs typeface="Times New Roman" pitchFamily="18" charset="0"/>
              </a:rPr>
              <a:t> "Edge Computing and the Internet of Things for Privacy-Preserving Video Surveillance" (2020) </a:t>
            </a:r>
            <a:r>
              <a:rPr lang="en-US" sz="2200" dirty="0">
                <a:latin typeface="Times New Roman" pitchFamily="18" charset="0"/>
                <a:cs typeface="Times New Roman" pitchFamily="18" charset="0"/>
              </a:rPr>
              <a:t>This paper, while focusing on video surveillance, offers insights into privacy-preserving techniques at the edge of IoT networks, including: </a:t>
            </a:r>
            <a:r>
              <a:rPr lang="en-US" sz="2200" b="1" dirty="0">
                <a:latin typeface="Times New Roman" pitchFamily="18" charset="0"/>
                <a:cs typeface="Times New Roman" pitchFamily="18" charset="0"/>
              </a:rPr>
              <a:t>Local Processing and Analysis , Object Detection and Recognition , Data Redaction and Masking , User controlled data access. </a:t>
            </a:r>
            <a:r>
              <a:rPr lang="en-US" sz="2200" dirty="0">
                <a:latin typeface="Times New Roman" pitchFamily="18" charset="0"/>
                <a:cs typeface="Times New Roman" pitchFamily="18" charset="0"/>
              </a:rPr>
              <a:t>These techniques from the two papers provide a foundation for enhancing privacy and security in the context of edge (fog) computing for IoT networks, particularly when dealing with real-time applications such as video surveillance. </a:t>
            </a:r>
          </a:p>
          <a:p>
            <a:pPr marL="342900" indent="-342900">
              <a:buFont typeface="Arial" panose="020B0604020202020204"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86939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238876" y="4357694"/>
            <a:ext cx="5739404" cy="2134186"/>
          </a:xfrm>
        </p:spPr>
        <p:txBody>
          <a:bodyPr/>
          <a:lstStyle/>
          <a:p>
            <a:pPr algn="l"/>
            <a:endParaRPr lang="en-IN" dirty="0"/>
          </a:p>
          <a:p>
            <a:pPr algn="l"/>
            <a:endParaRPr lang="en-US" dirty="0"/>
          </a:p>
        </p:txBody>
      </p:sp>
      <p:sp>
        <p:nvSpPr>
          <p:cNvPr id="4" name="PlaceHolder 1"/>
          <p:cNvSpPr>
            <a:spLocks noGrp="1"/>
          </p:cNvSpPr>
          <p:nvPr>
            <p:ph type="title"/>
          </p:nvPr>
        </p:nvSpPr>
        <p:spPr>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l">
              <a:lnSpc>
                <a:spcPct val="90000"/>
              </a:lnSpc>
            </a:pPr>
            <a:r>
              <a:rPr lang="en-IN" sz="4400" dirty="0">
                <a:solidFill>
                  <a:schemeClr val="bg1"/>
                </a:solidFill>
                <a:latin typeface="Times New Roman" pitchFamily="18" charset="0"/>
                <a:cs typeface="Times New Roman" pitchFamily="18" charset="0"/>
              </a:rPr>
              <a:t>Objective-1 (Design)</a:t>
            </a:r>
            <a:endParaRPr lang="en-US" sz="4400" b="0" strike="noStrike" spc="-1" dirty="0">
              <a:solidFill>
                <a:schemeClr val="bg1"/>
              </a:solidFill>
              <a:latin typeface="Times New Roman" pitchFamily="18" charset="0"/>
              <a:cs typeface="Times New Roman" pitchFamily="18" charset="0"/>
            </a:endParaRPr>
          </a:p>
        </p:txBody>
      </p:sp>
      <p:pic>
        <p:nvPicPr>
          <p:cNvPr id="6" name="image9.jpeg"/>
          <p:cNvPicPr/>
          <p:nvPr/>
        </p:nvPicPr>
        <p:blipFill>
          <a:blip r:embed="rId2" cstate="print"/>
          <a:stretch>
            <a:fillRect/>
          </a:stretch>
        </p:blipFill>
        <p:spPr>
          <a:xfrm>
            <a:off x="1595406" y="1071546"/>
            <a:ext cx="8358246" cy="50006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238876" y="4357694"/>
            <a:ext cx="5739404" cy="2134186"/>
          </a:xfrm>
        </p:spPr>
        <p:txBody>
          <a:bodyPr/>
          <a:lstStyle/>
          <a:p>
            <a:pPr algn="l"/>
            <a:endParaRPr lang="en-IN" dirty="0"/>
          </a:p>
          <a:p>
            <a:pPr algn="l"/>
            <a:endParaRPr lang="en-US" dirty="0"/>
          </a:p>
        </p:txBody>
      </p:sp>
      <p:sp>
        <p:nvSpPr>
          <p:cNvPr id="4" name="PlaceHolder 1"/>
          <p:cNvSpPr>
            <a:spLocks noGrp="1"/>
          </p:cNvSpPr>
          <p:nvPr>
            <p:ph type="title"/>
          </p:nvPr>
        </p:nvSpPr>
        <p:spPr>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l">
              <a:lnSpc>
                <a:spcPct val="90000"/>
              </a:lnSpc>
            </a:pPr>
            <a:r>
              <a:rPr lang="en-IN" sz="4400" dirty="0">
                <a:solidFill>
                  <a:schemeClr val="bg1"/>
                </a:solidFill>
                <a:latin typeface="Times New Roman" pitchFamily="18" charset="0"/>
                <a:cs typeface="Times New Roman" pitchFamily="18" charset="0"/>
              </a:rPr>
              <a:t>Objetive-1 (Implementation) </a:t>
            </a:r>
            <a:endParaRPr lang="en-US" sz="4400" b="0" strike="noStrike" spc="-1" dirty="0">
              <a:solidFill>
                <a:schemeClr val="bg1"/>
              </a:solidFill>
              <a:latin typeface="Times New Roman" pitchFamily="18" charset="0"/>
              <a:cs typeface="Times New Roman" pitchFamily="18" charset="0"/>
            </a:endParaRPr>
          </a:p>
        </p:txBody>
      </p:sp>
      <p:pic>
        <p:nvPicPr>
          <p:cNvPr id="1026" name="Picture 2" descr="C:\Users\DELL\Pictures\Screenshots\Screenshot 2024-02-04 212615.png"/>
          <p:cNvPicPr>
            <a:picLocks noChangeAspect="1" noChangeArrowheads="1"/>
          </p:cNvPicPr>
          <p:nvPr/>
        </p:nvPicPr>
        <p:blipFill>
          <a:blip r:embed="rId2"/>
          <a:srcRect/>
          <a:stretch>
            <a:fillRect/>
          </a:stretch>
        </p:blipFill>
        <p:spPr bwMode="auto">
          <a:xfrm>
            <a:off x="738150" y="1071547"/>
            <a:ext cx="10563477" cy="53578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chemeClr val="bg1"/>
                </a:solidFill>
                <a:latin typeface="Times New Roman"/>
              </a:rPr>
              <a:t>Literature survey for second objective</a:t>
            </a:r>
            <a:endParaRPr lang="en-US" sz="4400" b="0" strike="noStrike" spc="-1" dirty="0">
              <a:solidFill>
                <a:schemeClr val="bg1"/>
              </a:solidFill>
              <a:latin typeface="Calibri"/>
            </a:endParaRPr>
          </a:p>
        </p:txBody>
      </p:sp>
      <p:sp>
        <p:nvSpPr>
          <p:cNvPr id="104" name="PlaceHolder 2"/>
          <p:cNvSpPr>
            <a:spLocks noGrp="1"/>
          </p:cNvSpPr>
          <p:nvPr>
            <p:ph idx="4294967295"/>
          </p:nvPr>
        </p:nvSpPr>
        <p:spPr>
          <a:xfrm>
            <a:off x="199440" y="1133280"/>
            <a:ext cx="11778840" cy="5394600"/>
          </a:xfrm>
          <a:prstGeom prst="rect">
            <a:avLst/>
          </a:prstGeom>
          <a:noFill/>
          <a:ln w="0">
            <a:noFill/>
          </a:ln>
        </p:spPr>
        <p:txBody>
          <a:bodyPr anchor="t">
            <a:normAutofit/>
          </a:bodyPr>
          <a:lstStyle/>
          <a:p>
            <a:pPr marL="457200" indent="-457200" algn="just">
              <a:lnSpc>
                <a:spcPct val="90000"/>
              </a:lnSpc>
              <a:spcBef>
                <a:spcPts val="1001"/>
              </a:spcBef>
              <a:buFont typeface="Wingdings" panose="05000000000000000000" pitchFamily="2" charset="2"/>
              <a:buChar char="Ø"/>
              <a:tabLst>
                <a:tab pos="0" algn="l"/>
              </a:tabLst>
            </a:pPr>
            <a:endParaRPr lang="en-US" sz="2800" spc="-1" dirty="0">
              <a:solidFill>
                <a:srgbClr val="000000"/>
              </a:solidFill>
              <a:latin typeface="Times New Roman"/>
            </a:endParaRPr>
          </a:p>
          <a:p>
            <a:pPr marL="457200" indent="-457200" algn="just">
              <a:lnSpc>
                <a:spcPct val="90000"/>
              </a:lnSpc>
              <a:spcBef>
                <a:spcPts val="1001"/>
              </a:spcBef>
              <a:buFont typeface="Wingdings" panose="05000000000000000000" pitchFamily="2" charset="2"/>
              <a:buChar char="Ø"/>
              <a:tabLst>
                <a:tab pos="0" algn="l"/>
              </a:tabLst>
            </a:pPr>
            <a:endParaRPr lang="en-US" sz="2800" spc="-1" dirty="0">
              <a:solidFill>
                <a:srgbClr val="000000"/>
              </a:solidFill>
              <a:latin typeface="Times New Roman"/>
            </a:endParaRPr>
          </a:p>
          <a:p>
            <a:pPr marL="457200" indent="-457200" algn="just">
              <a:lnSpc>
                <a:spcPct val="90000"/>
              </a:lnSpc>
              <a:spcBef>
                <a:spcPts val="1001"/>
              </a:spcBef>
              <a:buFont typeface="Wingdings" panose="05000000000000000000" pitchFamily="2" charset="2"/>
              <a:buChar char="Ø"/>
              <a:tabLst>
                <a:tab pos="0" algn="l"/>
              </a:tabLst>
            </a:pPr>
            <a:endParaRPr lang="en-US" sz="2800" spc="-1" dirty="0">
              <a:solidFill>
                <a:srgbClr val="000000"/>
              </a:solidFill>
              <a:latin typeface="Times New Roman"/>
            </a:endParaRPr>
          </a:p>
          <a:p>
            <a:pPr marL="457200" indent="-457200" algn="just">
              <a:lnSpc>
                <a:spcPct val="90000"/>
              </a:lnSpc>
              <a:spcBef>
                <a:spcPts val="1001"/>
              </a:spcBef>
              <a:buFont typeface="Wingdings" panose="05000000000000000000" pitchFamily="2" charset="2"/>
              <a:buChar char="Ø"/>
              <a:tabLst>
                <a:tab pos="0" algn="l"/>
              </a:tabLst>
            </a:pPr>
            <a:endParaRPr lang="en-US" sz="2800" spc="-1" dirty="0">
              <a:solidFill>
                <a:srgbClr val="000000"/>
              </a:solidFill>
              <a:latin typeface="Times New Roman"/>
            </a:endParaRPr>
          </a:p>
        </p:txBody>
      </p:sp>
      <p:sp>
        <p:nvSpPr>
          <p:cNvPr id="5" name="TextBox 4"/>
          <p:cNvSpPr txBox="1"/>
          <p:nvPr/>
        </p:nvSpPr>
        <p:spPr>
          <a:xfrm>
            <a:off x="166646" y="1285861"/>
            <a:ext cx="11215766" cy="489364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The Hash-Solomon code algorithm is a promising approach for optimizing cloud storage utilization. While not extensively covered in current literature, the principles of erasure coding, of which </a:t>
            </a:r>
            <a:r>
              <a:rPr lang="en-US" sz="2400" b="1" dirty="0">
                <a:latin typeface="Times New Roman" pitchFamily="18" charset="0"/>
                <a:cs typeface="Times New Roman" pitchFamily="18" charset="0"/>
              </a:rPr>
              <a:t>Hash-Solomon </a:t>
            </a:r>
            <a:r>
              <a:rPr lang="en-US" sz="2400" dirty="0">
                <a:latin typeface="Times New Roman" pitchFamily="18" charset="0"/>
                <a:cs typeface="Times New Roman" pitchFamily="18" charset="0"/>
              </a:rPr>
              <a:t>is a variant, have been widely explored. "HAIL: </a:t>
            </a:r>
            <a:r>
              <a:rPr lang="en-US" sz="2400" b="1" dirty="0">
                <a:latin typeface="Times New Roman" pitchFamily="18" charset="0"/>
                <a:cs typeface="Times New Roman" pitchFamily="18" charset="0"/>
              </a:rPr>
              <a:t>A High-Availability and Integrity Layer for Cloud Storage</a:t>
            </a:r>
            <a:r>
              <a:rPr lang="en-US" sz="2400" dirty="0">
                <a:latin typeface="Times New Roman" pitchFamily="18" charset="0"/>
                <a:cs typeface="Times New Roman" pitchFamily="18" charset="0"/>
              </a:rPr>
              <a:t>" by Corbett et al. (2013) presents the foundation for erasure coding in cloud storage. </a:t>
            </a:r>
          </a:p>
          <a:p>
            <a:pPr marL="342900" indent="-342900" algn="just">
              <a:buFont typeface="Arial" panose="020B0604020202020204" pitchFamily="34" charset="0"/>
              <a:buChar char="•"/>
            </a:pPr>
            <a:endParaRPr lang="en-US" sz="24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400" dirty="0">
                <a:latin typeface="Times New Roman" pitchFamily="18" charset="0"/>
                <a:cs typeface="Times New Roman" pitchFamily="18" charset="0"/>
              </a:rPr>
              <a:t>To explore Hash-Solomon specifically, "Hash-Solomon: </a:t>
            </a:r>
            <a:r>
              <a:rPr lang="en-US" sz="2400" b="1" dirty="0">
                <a:latin typeface="Times New Roman" pitchFamily="18" charset="0"/>
                <a:cs typeface="Times New Roman" pitchFamily="18" charset="0"/>
              </a:rPr>
              <a:t>Flexible Caching and Provable Deduplication</a:t>
            </a:r>
            <a:r>
              <a:rPr lang="en-US" sz="2400" dirty="0">
                <a:latin typeface="Times New Roman" pitchFamily="18" charset="0"/>
                <a:cs typeface="Times New Roman" pitchFamily="18" charset="0"/>
              </a:rPr>
              <a:t>" by </a:t>
            </a:r>
            <a:r>
              <a:rPr lang="en-US" sz="2400" dirty="0" err="1">
                <a:latin typeface="Times New Roman" pitchFamily="18" charset="0"/>
                <a:cs typeface="Times New Roman" pitchFamily="18" charset="0"/>
              </a:rPr>
              <a:t>Sathiamoorthy</a:t>
            </a:r>
            <a:r>
              <a:rPr lang="en-US" sz="2400" dirty="0">
                <a:latin typeface="Times New Roman" pitchFamily="18" charset="0"/>
                <a:cs typeface="Times New Roman" pitchFamily="18" charset="0"/>
              </a:rPr>
              <a:t> et al. (2013) is a seminal paper. However, there may be limited literature directly focused on Hash-Solomon, so it's essential to leverage broader erasure coding research to understand its potential and limitations for partitioning data based on importance and optimizing cloud storage utilization.</a:t>
            </a:r>
          </a:p>
          <a:p>
            <a:pPr algn="just"/>
            <a:br>
              <a:rPr lang="en-US" sz="2400" dirty="0"/>
            </a:b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3976</TotalTime>
  <Words>1365</Words>
  <Application>Microsoft Office PowerPoint</Application>
  <PresentationFormat>Widescreen</PresentationFormat>
  <Paragraphs>109</Paragraphs>
  <Slides>28</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28</vt:i4>
      </vt:variant>
    </vt:vector>
  </HeadingPairs>
  <TitlesOfParts>
    <vt:vector size="39" baseType="lpstr">
      <vt:lpstr>Arial</vt:lpstr>
      <vt:lpstr>Calibri</vt:lpstr>
      <vt:lpstr>Calibri Light</vt:lpstr>
      <vt:lpstr>Courier New</vt:lpstr>
      <vt:lpstr>Symbol</vt:lpstr>
      <vt:lpstr>Times New Roman</vt:lpstr>
      <vt:lpstr>Wingdings</vt:lpstr>
      <vt:lpstr>Office Theme</vt:lpstr>
      <vt:lpstr>Office Theme</vt:lpstr>
      <vt:lpstr>1_Custom Design</vt:lpstr>
      <vt:lpstr>Custom Design</vt:lpstr>
      <vt:lpstr>PowerPoint Presentation</vt:lpstr>
      <vt:lpstr>Contents</vt:lpstr>
      <vt:lpstr>Abstract</vt:lpstr>
      <vt:lpstr>Problem Statement</vt:lpstr>
      <vt:lpstr>Objectives of Project</vt:lpstr>
      <vt:lpstr>Literature survey for first objective</vt:lpstr>
      <vt:lpstr>Objective-1 (Design)</vt:lpstr>
      <vt:lpstr>Objetive-1 (Implementation) </vt:lpstr>
      <vt:lpstr>Literature survey for second objective</vt:lpstr>
      <vt:lpstr>Objective-2 (Design)  </vt:lpstr>
      <vt:lpstr>File uploading and Retrieving process  </vt:lpstr>
      <vt:lpstr>Objective-2 (Implementation)  </vt:lpstr>
      <vt:lpstr>Proposed System</vt:lpstr>
      <vt:lpstr>Continued..</vt:lpstr>
      <vt:lpstr>Hardware and software requirements</vt:lpstr>
      <vt:lpstr>  Output</vt:lpstr>
      <vt:lpstr>  Output</vt:lpstr>
      <vt:lpstr> Output</vt:lpstr>
      <vt:lpstr> Output</vt:lpstr>
      <vt:lpstr>  Output</vt:lpstr>
      <vt:lpstr>  Output</vt:lpstr>
      <vt:lpstr> Output</vt:lpstr>
      <vt:lpstr>  Output</vt:lpstr>
      <vt:lpstr>  Output</vt:lpstr>
      <vt:lpstr> References</vt:lpstr>
      <vt:lpstr>Paper Submitted Proof</vt:lpstr>
      <vt:lpstr>Git Hub 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Niharika P</cp:lastModifiedBy>
  <cp:revision>260</cp:revision>
  <dcterms:created xsi:type="dcterms:W3CDTF">2019-06-11T05:35:00Z</dcterms:created>
  <dcterms:modified xsi:type="dcterms:W3CDTF">2024-04-15T17:23:36Z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