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/>
          <a:lstStyle/>
          <a:p>
            <a:pPr algn="ctr"/>
            <a:r>
              <a:rPr lang="nl-NL" dirty="0"/>
              <a:t>Project 3 </a:t>
            </a:r>
            <a:br>
              <a:rPr lang="nl-NL" dirty="0"/>
            </a:br>
            <a:r>
              <a:rPr lang="nl-NL" dirty="0"/>
              <a:t>Data-Application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95853" y="3578469"/>
            <a:ext cx="921433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Klas </a:t>
            </a:r>
            <a:r>
              <a:rPr lang="nl-NL" sz="2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nl-NL" dirty="0"/>
              <a:t>L – Groep 4 – ParkScouting</a:t>
            </a:r>
          </a:p>
          <a:p>
            <a:endParaRPr lang="nl-NL" dirty="0"/>
          </a:p>
          <a:p>
            <a:pPr algn="r"/>
            <a:r>
              <a:rPr lang="nl-NL" dirty="0"/>
              <a:t>Youssef abrazi– 0938491  </a:t>
            </a:r>
          </a:p>
          <a:p>
            <a:pPr algn="r"/>
            <a:r>
              <a:rPr lang="nl-NL" dirty="0"/>
              <a:t>Ziggy Verbeek– 0920542 </a:t>
            </a:r>
          </a:p>
          <a:p>
            <a:pPr algn="r"/>
            <a:r>
              <a:rPr lang="nl-NL" dirty="0"/>
              <a:t>Ali Jawanshir – 0882738</a:t>
            </a:r>
          </a:p>
          <a:p>
            <a:pPr algn="r"/>
            <a:r>
              <a:rPr lang="nl-NL" dirty="0"/>
              <a:t>Anil Rosaria – 0938353</a:t>
            </a:r>
          </a:p>
        </p:txBody>
      </p:sp>
    </p:spTree>
    <p:extLst>
      <p:ext uri="{BB962C8B-B14F-4D97-AF65-F5344CB8AC3E}">
        <p14:creationId xmlns:p14="http://schemas.microsoft.com/office/powerpoint/2010/main" val="288677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5400" dirty="0"/>
              <a:t>Inhoudsopgave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Inleiding</a:t>
            </a:r>
          </a:p>
          <a:p>
            <a:pPr>
              <a:buFontTx/>
              <a:buChar char="-"/>
            </a:pPr>
            <a:r>
              <a:rPr lang="nl-NL" dirty="0"/>
              <a:t>Extra features</a:t>
            </a:r>
          </a:p>
          <a:p>
            <a:pPr>
              <a:buFontTx/>
              <a:buChar char="-"/>
            </a:pPr>
            <a:r>
              <a:rPr lang="nl-NL" dirty="0"/>
              <a:t>3 tops en 3 flops van het project</a:t>
            </a:r>
          </a:p>
          <a:p>
            <a:pPr>
              <a:buFontTx/>
              <a:buChar char="-"/>
            </a:pPr>
            <a:r>
              <a:rPr lang="nl-NL" dirty="0"/>
              <a:t>Live demo van de applicatie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4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Inleiding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nl-NL" dirty="0"/>
              <a:t>Ons applicatie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Welke vragen worden met de applicatie beantwoord?</a:t>
            </a:r>
          </a:p>
          <a:p>
            <a:pPr lvl="3"/>
            <a:r>
              <a:rPr lang="nl-NL" dirty="0"/>
              <a:t>Kunnen we met de app zien waar oplaadpunten zijn in Rotterdam?</a:t>
            </a:r>
            <a:endParaRPr lang="en-US" dirty="0"/>
          </a:p>
          <a:p>
            <a:pPr lvl="3"/>
            <a:r>
              <a:rPr lang="nl-NL" dirty="0"/>
              <a:t>Kunnen we met de app zien waar toeristische attracties staan en of ze bedekt/onbedekt zijn?</a:t>
            </a:r>
            <a:endParaRPr lang="en-US" dirty="0"/>
          </a:p>
          <a:p>
            <a:pPr lvl="3"/>
            <a:r>
              <a:rPr lang="nl-NL" dirty="0"/>
              <a:t>Kunnen we met de app zien welk parkeergarages in dezelfde gebied zijn?</a:t>
            </a:r>
            <a:endParaRPr lang="en-US" dirty="0"/>
          </a:p>
          <a:p>
            <a:pPr marL="0" indent="0">
              <a:buNone/>
            </a:pPr>
            <a:endParaRPr lang="nl-NL" dirty="0">
              <a:cs typeface="Calibri" panose="020F0502020204030204" pitchFamily="34" charset="0"/>
            </a:endParaRPr>
          </a:p>
          <a:p>
            <a:endParaRPr lang="nl-N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- Parser</a:t>
            </a:r>
          </a:p>
          <a:p>
            <a:r>
              <a:rPr lang="nl-NL" dirty="0"/>
              <a:t>- UML 2.0 Use Case diagram en Activity Diagram     </a:t>
            </a:r>
          </a:p>
          <a:p>
            <a:r>
              <a:rPr lang="nl-NL" dirty="0"/>
              <a:t>- Google maps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nl-NL" sz="4400" dirty="0"/>
              <a:t>Extra features</a:t>
            </a:r>
            <a:endParaRPr lang="en-US" sz="4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96084"/>
              </p:ext>
            </p:extLst>
          </p:nvPr>
        </p:nvGraphicFramePr>
        <p:xfrm>
          <a:off x="6199188" y="2622550"/>
          <a:ext cx="25606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Packager Shell Object" showAsIcon="1" r:id="rId3" imgW="2496240" imgH="439560" progId="Package">
                  <p:embed/>
                </p:oleObj>
              </mc:Choice>
              <mc:Fallback>
                <p:oleObj name="Packager Shell Object" showAsIcon="1" r:id="rId3" imgW="2496240" imgH="439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99188" y="2622550"/>
                        <a:ext cx="2560637" cy="452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87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/>
          <a:lstStyle/>
          <a:p>
            <a:r>
              <a:rPr lang="nl-NL" dirty="0"/>
              <a:t>3 Tops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Kennis overdracht</a:t>
            </a:r>
          </a:p>
          <a:p>
            <a:pPr lvl="1"/>
            <a:r>
              <a:rPr lang="nl-NL" dirty="0"/>
              <a:t>Sfeer</a:t>
            </a:r>
          </a:p>
          <a:p>
            <a:r>
              <a:rPr lang="nl-NL" dirty="0"/>
              <a:t>3 Flops</a:t>
            </a:r>
          </a:p>
          <a:p>
            <a:pPr lvl="1"/>
            <a:r>
              <a:rPr lang="nl-NL" dirty="0"/>
              <a:t>PostgreSQL</a:t>
            </a:r>
          </a:p>
          <a:p>
            <a:pPr lvl="1"/>
            <a:r>
              <a:rPr lang="nl-NL" dirty="0"/>
              <a:t>Taakverdeling</a:t>
            </a:r>
          </a:p>
          <a:p>
            <a:pPr lvl="1"/>
            <a:r>
              <a:rPr lang="nl-NL" dirty="0"/>
              <a:t>Planning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endParaRPr lang="nl-N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3 tops en 3 flops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018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sz="4400" dirty="0"/>
              <a:t>Live demo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8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03979" y="9569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4400" dirty="0"/>
              <a:t>Vragen?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39175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191</TotalTime>
  <Words>132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Gallery</vt:lpstr>
      <vt:lpstr>Package</vt:lpstr>
      <vt:lpstr>Project 3  Data-Application</vt:lpstr>
      <vt:lpstr>Inhoudsopgave</vt:lpstr>
      <vt:lpstr>Inleiding</vt:lpstr>
      <vt:lpstr>Extra features</vt:lpstr>
      <vt:lpstr>3 tops en 3 flops</vt:lpstr>
      <vt:lpstr>Live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  game development</dc:title>
  <dc:creator>Anil Rosaria</dc:creator>
  <cp:lastModifiedBy>Anil Rosaria</cp:lastModifiedBy>
  <cp:revision>14</cp:revision>
  <dcterms:created xsi:type="dcterms:W3CDTF">2017-02-01T09:30:08Z</dcterms:created>
  <dcterms:modified xsi:type="dcterms:W3CDTF">2017-04-20T09:41:12Z</dcterms:modified>
</cp:coreProperties>
</file>