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/>
          <a:lstStyle/>
          <a:p>
            <a:pPr algn="ctr"/>
            <a:r>
              <a:rPr lang="nl-NL" dirty="0"/>
              <a:t>Project 3 </a:t>
            </a:r>
            <a:br>
              <a:rPr lang="nl-NL" dirty="0"/>
            </a:br>
            <a:r>
              <a:rPr lang="nl-NL" dirty="0"/>
              <a:t>Data-Application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853" y="3578469"/>
            <a:ext cx="921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Klas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l-NL" dirty="0"/>
              <a:t>L – Groep 4 – ParkScouting</a:t>
            </a:r>
          </a:p>
          <a:p>
            <a:endParaRPr lang="nl-NL" dirty="0"/>
          </a:p>
          <a:p>
            <a:pPr algn="r"/>
            <a:r>
              <a:rPr lang="nl-NL" dirty="0"/>
              <a:t>Youssef abrazi– 0938491  </a:t>
            </a:r>
          </a:p>
          <a:p>
            <a:pPr algn="r"/>
            <a:r>
              <a:rPr lang="nl-NL" dirty="0"/>
              <a:t>Ziggy Verbeek– 0920542 </a:t>
            </a:r>
          </a:p>
          <a:p>
            <a:pPr algn="r"/>
            <a:r>
              <a:rPr lang="nl-NL" dirty="0"/>
              <a:t>Ali Jawanshir – 0882738</a:t>
            </a:r>
          </a:p>
          <a:p>
            <a:pPr algn="r"/>
            <a:r>
              <a:rPr lang="nl-NL" dirty="0"/>
              <a:t>Anil Rosaria – 0938353</a:t>
            </a:r>
          </a:p>
        </p:txBody>
      </p:sp>
    </p:spTree>
    <p:extLst>
      <p:ext uri="{BB962C8B-B14F-4D97-AF65-F5344CB8AC3E}">
        <p14:creationId xmlns:p14="http://schemas.microsoft.com/office/powerpoint/2010/main" val="28867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/>
              <a:t>Inhoudsopgave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Inleiding</a:t>
            </a:r>
          </a:p>
          <a:p>
            <a:pPr>
              <a:buFontTx/>
              <a:buChar char="-"/>
            </a:pPr>
            <a:r>
              <a:rPr lang="nl-NL" dirty="0"/>
              <a:t>Extra features</a:t>
            </a:r>
          </a:p>
          <a:p>
            <a:pPr>
              <a:buFontTx/>
              <a:buChar char="-"/>
            </a:pPr>
            <a:r>
              <a:rPr lang="nl-NL" dirty="0"/>
              <a:t>3 tops en 3 flops van het project</a:t>
            </a:r>
          </a:p>
          <a:p>
            <a:pPr>
              <a:buFontTx/>
              <a:buChar char="-"/>
            </a:pPr>
            <a:r>
              <a:rPr lang="nl-NL" dirty="0"/>
              <a:t>Live demo van de applicatie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Inleiding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Onze </a:t>
            </a:r>
            <a:r>
              <a:rPr lang="nl-NL" dirty="0"/>
              <a:t>applicatie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Welke vragen worden met de applicatie beantwoord?</a:t>
            </a:r>
          </a:p>
          <a:p>
            <a:pPr lvl="3"/>
            <a:r>
              <a:rPr lang="nl-NL" dirty="0"/>
              <a:t>Kunnen we met de app zien waar oplaadpunten </a:t>
            </a:r>
            <a:r>
              <a:rPr lang="nl-NL" dirty="0" smtClean="0"/>
              <a:t>in Rotterdam te vinden zijn?</a:t>
            </a:r>
            <a:endParaRPr lang="en-US" dirty="0"/>
          </a:p>
          <a:p>
            <a:pPr lvl="3"/>
            <a:r>
              <a:rPr lang="nl-NL" dirty="0"/>
              <a:t>Kunnen we met de app zien waar toeristische attracties staan en of ze bedekt/onbedekt zijn?</a:t>
            </a:r>
            <a:endParaRPr lang="en-US" dirty="0"/>
          </a:p>
          <a:p>
            <a:pPr lvl="3"/>
            <a:r>
              <a:rPr lang="nl-NL" dirty="0"/>
              <a:t>Kunnen we met de app zien </a:t>
            </a:r>
            <a:r>
              <a:rPr lang="nl-NL" dirty="0" smtClean="0"/>
              <a:t>welke </a:t>
            </a:r>
            <a:r>
              <a:rPr lang="nl-NL" dirty="0"/>
              <a:t>parkeergarages </a:t>
            </a:r>
            <a:r>
              <a:rPr lang="nl-NL" dirty="0" smtClean="0"/>
              <a:t>in welk gebied te vinden zijn</a:t>
            </a:r>
            <a:r>
              <a:rPr lang="nl-NL" dirty="0" smtClean="0"/>
              <a:t>?</a:t>
            </a:r>
            <a:endParaRPr lang="en-US" dirty="0"/>
          </a:p>
          <a:p>
            <a:pPr marL="0" indent="0">
              <a:buNone/>
            </a:pPr>
            <a:endParaRPr lang="nl-NL" dirty="0">
              <a:cs typeface="Calibri" panose="020F0502020204030204" pitchFamily="34" charset="0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Parser</a:t>
            </a:r>
          </a:p>
          <a:p>
            <a:r>
              <a:rPr lang="nl-NL" dirty="0"/>
              <a:t>- UML 2.0 Use Case diagram en Activity Diagram</a:t>
            </a:r>
          </a:p>
          <a:p>
            <a:r>
              <a:rPr lang="nl-NL" dirty="0"/>
              <a:t>- Google maps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Extra features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4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nl-NL" dirty="0"/>
              <a:t>3 Tops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Kennis overdracht</a:t>
            </a:r>
          </a:p>
          <a:p>
            <a:pPr lvl="1"/>
            <a:r>
              <a:rPr lang="nl-NL" dirty="0"/>
              <a:t>Sfeer</a:t>
            </a:r>
          </a:p>
          <a:p>
            <a:r>
              <a:rPr lang="nl-NL" dirty="0"/>
              <a:t>3 Flops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Taakverdeling</a:t>
            </a:r>
          </a:p>
          <a:p>
            <a:pPr lvl="1"/>
            <a:r>
              <a:rPr lang="nl-NL" dirty="0"/>
              <a:t>Planning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3 tops en 3 flops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8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Live demo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400" dirty="0"/>
              <a:t>Vragen?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39175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134</Words>
  <Application>Microsoft Office PowerPoint</Application>
  <PresentationFormat>Breedbeeld</PresentationFormat>
  <Paragraphs>35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Project 3  Data-Application</vt:lpstr>
      <vt:lpstr>Inhoudsopgave</vt:lpstr>
      <vt:lpstr>Inleiding</vt:lpstr>
      <vt:lpstr>Extra features</vt:lpstr>
      <vt:lpstr>3 tops en 3 flops</vt:lpstr>
      <vt:lpstr>Live demo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game development</dc:title>
  <dc:creator>Anil Rosaria</dc:creator>
  <cp:lastModifiedBy>Youssef Abrazi</cp:lastModifiedBy>
  <cp:revision>14</cp:revision>
  <dcterms:created xsi:type="dcterms:W3CDTF">2017-02-01T09:30:08Z</dcterms:created>
  <dcterms:modified xsi:type="dcterms:W3CDTF">2017-04-19T22:05:49Z</dcterms:modified>
</cp:coreProperties>
</file>