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7"/>
  </p:notesMasterIdLst>
  <p:sldIdLst>
    <p:sldId id="257" r:id="rId2"/>
    <p:sldId id="275" r:id="rId3"/>
    <p:sldId id="286" r:id="rId4"/>
    <p:sldId id="293" r:id="rId5"/>
    <p:sldId id="29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1/18/2020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1/18/2020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 </a:t>
            </a:r>
            <a:r>
              <a:rPr lang="en-I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DDoS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Attack</a:t>
            </a:r>
            <a:endParaRPr lang="en-I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A-08 			     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C.Lavanya	                       (164G1A0547)                                  Mr. B.Sreedhar,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B.Chandrika 	     (164G1A0518)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K.N.V.Kishore Kumar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164G1A0538)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T.Kumuda  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164G1A0542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 smtClean="0"/>
          </a:p>
          <a:p>
            <a:r>
              <a:rPr lang="en-IN" sz="2400" dirty="0" smtClean="0"/>
              <a:t>It is online </a:t>
            </a:r>
            <a:r>
              <a:rPr lang="en-IN" sz="2400" dirty="0" smtClean="0"/>
              <a:t>semi-supervised ML </a:t>
            </a:r>
            <a:r>
              <a:rPr lang="en-IN" sz="2400" dirty="0" smtClean="0"/>
              <a:t>approach </a:t>
            </a:r>
            <a:r>
              <a:rPr lang="en-IN" sz="2400" dirty="0" smtClean="0"/>
              <a:t>for </a:t>
            </a:r>
            <a:r>
              <a:rPr lang="en-IN" sz="2400" dirty="0" smtClean="0"/>
              <a:t>detecting </a:t>
            </a:r>
            <a:r>
              <a:rPr lang="en-IN" sz="2400" dirty="0" err="1" smtClean="0"/>
              <a:t>DDoS</a:t>
            </a:r>
            <a:r>
              <a:rPr lang="en-IN" sz="2400" dirty="0" smtClean="0"/>
              <a:t> attack.</a:t>
            </a:r>
            <a:r>
              <a:rPr lang="en-IN" sz="2400" dirty="0" smtClean="0"/>
              <a:t> Most of the existing ML-based </a:t>
            </a:r>
            <a:r>
              <a:rPr lang="en-IN" sz="2400" dirty="0" err="1" smtClean="0"/>
              <a:t>DDoS</a:t>
            </a:r>
            <a:r>
              <a:rPr lang="en-IN" sz="2400" dirty="0" smtClean="0"/>
              <a:t> detection approaches are under two categories: supervised and unsupervised. </a:t>
            </a:r>
            <a:endParaRPr lang="en-IN" sz="2400" dirty="0" smtClean="0"/>
          </a:p>
          <a:p>
            <a:r>
              <a:rPr lang="en-IN" sz="2400" dirty="0" smtClean="0"/>
              <a:t>Supervised </a:t>
            </a:r>
            <a:r>
              <a:rPr lang="en-IN" sz="2400" dirty="0" smtClean="0"/>
              <a:t>ML approaches for </a:t>
            </a:r>
            <a:r>
              <a:rPr lang="en-IN" sz="2400" dirty="0" err="1" smtClean="0"/>
              <a:t>DDoS</a:t>
            </a:r>
            <a:r>
              <a:rPr lang="en-IN" sz="2400" dirty="0" smtClean="0"/>
              <a:t> detection rely on availability of </a:t>
            </a:r>
            <a:r>
              <a:rPr lang="en-IN" sz="2400" dirty="0" err="1" smtClean="0"/>
              <a:t>labeled</a:t>
            </a:r>
            <a:r>
              <a:rPr lang="en-IN" sz="2400" dirty="0" smtClean="0"/>
              <a:t> network traffic datasets.</a:t>
            </a:r>
          </a:p>
          <a:p>
            <a:r>
              <a:rPr lang="en-IN" sz="2400" dirty="0" smtClean="0"/>
              <a:t>Whereas, unsupervised ML approaches detect attacks by analyzing the incoming network traffic. Both approaches are challenged by large amount of network traffic data, low detection accuracy and high false positive rates.</a:t>
            </a:r>
          </a:p>
          <a:p>
            <a:pPr marL="0" indent="0" algn="just">
              <a:buNone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    The proposed  is </a:t>
            </a:r>
            <a:r>
              <a:rPr lang="en-IN" sz="2400" dirty="0" smtClean="0"/>
              <a:t>an online </a:t>
            </a:r>
            <a:r>
              <a:rPr lang="en-IN" sz="2400" dirty="0" smtClean="0"/>
              <a:t>semi-supervised </a:t>
            </a:r>
            <a:r>
              <a:rPr lang="en-IN" sz="2400" dirty="0" smtClean="0"/>
              <a:t>ML approach for </a:t>
            </a:r>
            <a:r>
              <a:rPr lang="en-IN" sz="2400" dirty="0" err="1" smtClean="0"/>
              <a:t>DDoS</a:t>
            </a:r>
            <a:r>
              <a:rPr lang="en-IN" sz="2400" dirty="0" smtClean="0"/>
              <a:t> detection based on network Entropy </a:t>
            </a:r>
            <a:r>
              <a:rPr lang="en-IN" sz="2400" dirty="0" err="1" smtClean="0"/>
              <a:t>estimation,Co</a:t>
            </a:r>
            <a:r>
              <a:rPr lang="en-IN" sz="2400" dirty="0" smtClean="0"/>
              <a:t>-clustering, Information Gain Ratio and </a:t>
            </a:r>
            <a:r>
              <a:rPr lang="en-IN" sz="2400" dirty="0" err="1" smtClean="0"/>
              <a:t>Exra</a:t>
            </a:r>
            <a:r>
              <a:rPr lang="en-IN" sz="2400" dirty="0" smtClean="0"/>
              <a:t>-Trees algorithm. The unsupervised part of the approach allows to reduce the irrelevant normal traffic data for </a:t>
            </a:r>
            <a:r>
              <a:rPr lang="en-IN" sz="2400" dirty="0" err="1" smtClean="0"/>
              <a:t>DDoS</a:t>
            </a:r>
            <a:r>
              <a:rPr lang="en-IN" sz="2400" dirty="0" smtClean="0"/>
              <a:t> detection which allows to reduce false positive rates and increase accuracy.</a:t>
            </a:r>
          </a:p>
          <a:p>
            <a:r>
              <a:rPr lang="en-IN" sz="2400" dirty="0" smtClean="0"/>
              <a:t>Whereas, the supervised part allows to reduce the false positive rates of the unsupervised part and to accurately classify the </a:t>
            </a:r>
            <a:r>
              <a:rPr lang="en-IN" sz="2400" dirty="0" err="1" smtClean="0"/>
              <a:t>DDoS</a:t>
            </a:r>
            <a:r>
              <a:rPr lang="en-IN" sz="2400" dirty="0" smtClean="0"/>
              <a:t> traffic</a:t>
            </a:r>
            <a:r>
              <a:rPr lang="en-IN" sz="2400" dirty="0" smtClean="0"/>
              <a:t>.</a:t>
            </a:r>
            <a:endParaRPr lang="en-I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>
              <a:buNone/>
            </a:pPr>
            <a:r>
              <a:rPr lang="en-US" b="1" dirty="0" smtClean="0"/>
              <a:t>         Processor            :</a:t>
            </a:r>
            <a:r>
              <a:rPr lang="en-US" dirty="0" smtClean="0"/>
              <a:t>Intel coreI3</a:t>
            </a:r>
          </a:p>
          <a:p>
            <a:pPr>
              <a:buNone/>
            </a:pPr>
            <a:r>
              <a:rPr lang="en-US" b="1" dirty="0" smtClean="0"/>
              <a:t>         RAM                      : </a:t>
            </a:r>
            <a:r>
              <a:rPr lang="en-US" dirty="0" smtClean="0"/>
              <a:t>4GB</a:t>
            </a:r>
          </a:p>
          <a:p>
            <a:pPr>
              <a:buNone/>
            </a:pPr>
            <a:r>
              <a:rPr lang="en-US" b="1" dirty="0" smtClean="0"/>
              <a:t>         Operating System:</a:t>
            </a:r>
            <a:r>
              <a:rPr lang="en-US" dirty="0" smtClean="0"/>
              <a:t> Windows 10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Software Requirements: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/>
              <a:t>        IDE         :</a:t>
            </a:r>
            <a:r>
              <a:rPr lang="en-US" dirty="0" smtClean="0"/>
              <a:t> Sublime Text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Backend:</a:t>
            </a:r>
            <a:r>
              <a:rPr lang="en-US" dirty="0" smtClean="0"/>
              <a:t> Python</a:t>
            </a:r>
          </a:p>
          <a:p>
            <a:pPr>
              <a:buNone/>
            </a:pPr>
            <a:r>
              <a:rPr lang="en-US" b="1" dirty="0" smtClean="0"/>
              <a:t>        Frontend:</a:t>
            </a:r>
            <a:r>
              <a:rPr lang="en-US" dirty="0" smtClean="0"/>
              <a:t> HTML,CSS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1248</TotalTime>
  <Words>130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Detection of  DDoS  Attack</vt:lpstr>
      <vt:lpstr>Abstract </vt:lpstr>
      <vt:lpstr>Contd.. </vt:lpstr>
      <vt:lpstr>Requirements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HP</cp:lastModifiedBy>
  <cp:revision>260</cp:revision>
  <dcterms:created xsi:type="dcterms:W3CDTF">2006-08-16T00:00:00Z</dcterms:created>
  <dcterms:modified xsi:type="dcterms:W3CDTF">2020-01-18T13:41:23Z</dcterms:modified>
</cp:coreProperties>
</file>