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CC5"/>
    <a:srgbClr val="CFDB00"/>
    <a:srgbClr val="FFFFFF"/>
    <a:srgbClr val="C6C6C6"/>
    <a:srgbClr val="7F7F7F"/>
    <a:srgbClr val="2B93E1"/>
    <a:srgbClr val="155E96"/>
    <a:srgbClr val="1B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69"/>
    <p:restoredTop sz="94622"/>
  </p:normalViewPr>
  <p:slideViewPr>
    <p:cSldViewPr snapToGrid="0" showGuides="1">
      <p:cViewPr>
        <p:scale>
          <a:sx n="66" d="100"/>
          <a:sy n="66" d="100"/>
        </p:scale>
        <p:origin x="-840" y="-270"/>
      </p:cViewPr>
      <p:guideLst>
        <p:guide orient="horz" pos="2158"/>
        <p:guide pos="3840"/>
      </p:guideLst>
    </p:cSldViewPr>
  </p:slideViewPr>
  <p:outlineViewPr>
    <p:cViewPr>
      <p:scale>
        <a:sx n="33" d="100"/>
        <a:sy n="33" d="100"/>
      </p:scale>
      <p:origin x="0" y="-544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795</Words>
  <Application>Microsoft Office PowerPoint</Application>
  <PresentationFormat>Custom</PresentationFormat>
  <Paragraphs>144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2_Office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Rehan</cp:lastModifiedBy>
  <cp:revision>781</cp:revision>
  <dcterms:created xsi:type="dcterms:W3CDTF">2021-07-14T13:38:00Z</dcterms:created>
  <dcterms:modified xsi:type="dcterms:W3CDTF">2022-04-11T20:31:10Z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1033-11.2.0.11074</vt:lpwstr>
  </property>
  <property fmtid="{D5CDD505-2E9C-101B-9397-08002B2CF9AE}" pid="3" name="ICV">
    <vt:lpwstr>13DC93052BBE4354A0CC13DFB13670E8</vt:lpwstr>
  </property>
</Properties>
</file>