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28"/>
  </p:handoutMasterIdLst>
  <p:sldIdLst>
    <p:sldId id="308" r:id="rId3"/>
    <p:sldId id="433" r:id="rId4"/>
    <p:sldId id="297" r:id="rId5"/>
    <p:sldId id="310" r:id="rId6"/>
    <p:sldId id="299" r:id="rId7"/>
    <p:sldId id="398" r:id="rId8"/>
    <p:sldId id="399" r:id="rId9"/>
    <p:sldId id="280" r:id="rId10"/>
    <p:sldId id="333" r:id="rId12"/>
    <p:sldId id="335" r:id="rId13"/>
    <p:sldId id="336" r:id="rId14"/>
    <p:sldId id="473" r:id="rId15"/>
    <p:sldId id="334" r:id="rId16"/>
    <p:sldId id="311" r:id="rId17"/>
    <p:sldId id="471" r:id="rId18"/>
    <p:sldId id="492" r:id="rId19"/>
    <p:sldId id="358" r:id="rId20"/>
    <p:sldId id="472" r:id="rId21"/>
    <p:sldId id="486" r:id="rId22"/>
    <p:sldId id="487" r:id="rId23"/>
    <p:sldId id="488" r:id="rId24"/>
    <p:sldId id="397" r:id="rId25"/>
    <p:sldId id="291" r:id="rId26"/>
    <p:sldId id="315" r:id="rId2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icrosoft YaHei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icrosoft YaHei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icrosoft YaHei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icrosoft YaHei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icrosoft YaHei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icrosoft YaHei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icrosoft YaHei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icrosoft YaHei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icrosoft YaHei" panose="020B0503020204020204" pitchFamily="34" charset="-122"/>
        <a:cs typeface="+mn-cs"/>
      </a:defRPr>
    </a:lvl9pPr>
  </p:defaultTextStyle>
</p:presentation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