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90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CC6146-CBFE-4D5F-B95C-3B3AA89EF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C9F73B5-CB90-43A0-8477-C2507406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035E02D-F64B-45D8-B066-D65F6F3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9BF4FF-C96B-4C77-9428-3B34C606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352D46-533A-48E3-8079-A416E5D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2F1F62-E8BB-443C-B7DC-F883F9FA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4B7CB59-4AE0-43E6-A18C-4438510F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1B00CDE-B2F8-4467-95CF-D8E43C1A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82FB10-C360-47BC-B202-FE793FA3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4D8118-EF84-4744-ABC3-60215202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0CBD353-8B99-4049-A062-D436F5B3F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B937F29-F9F5-4E9E-940F-004E6DA7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8B11C9-FB51-4D5A-AF10-4329EB9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4D2160-4F24-4DD2-9878-A65CC57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60ED3D-D9FA-4C0A-A84F-EF57A5A2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5A094D-E5E5-4E20-A631-EFCFF448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7615EF-C849-4376-8EE1-B65EDE93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BD3A0D-746E-4594-8D8F-0623ADCC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59AA70-64AB-48F8-A041-D210DE2F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28736B4-3FD4-4DD3-AF8D-B5F86DC6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93B25B-F22E-4D96-B5DB-1A39CC34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3AD583E-FB20-4D29-9399-E1D7AC36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F33F52-4737-4C7E-A626-7614F027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DF8ED8-37FB-4DFC-888A-EB9F1278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2EA2BF-EBE6-4556-9445-8887A11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B8C58-ED65-4C08-AF3F-67BA92AF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C882D-613C-4F13-AF71-F9824D6E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77F47AC-AEEB-4479-930D-4B223825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1BBF702-3EA9-4107-A218-41178359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2EF91E8-324F-48EF-9055-1B217F0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978EB08-7C80-4CDD-A7C9-F10A67BC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5DE2F4-FEC6-40ED-91A1-9F9F1C0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C756E55-E287-4648-879D-5398657A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7D79492-40F3-47C9-8B1A-F20808CB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D8E24E8-DDCD-4740-9D06-96637AA0E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A9AFB30-DADD-4B3B-A6E7-043471B4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97C5D54-72B9-457A-AB12-212A81D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337058-BE6B-43FF-9689-1EB394A0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54BED7-0746-452B-A54A-AF70274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3D9838-75B5-4548-A079-B19E0C98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ACCCFFB-B480-42C7-87C9-66224529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12E2845-BF0F-4B2A-9E6C-0CBDF25B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315B010-9909-417C-8576-582780C7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6F7D261-20B5-4C45-9B21-C7418751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9B49497-659E-41AA-9714-E026B50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EE0B700-1C46-47F9-8C1D-96ECAA72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E5F9DD-791C-4337-86CF-35C6293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EEE1561-1FF6-496B-B4CB-D650F4A1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D93C19-A68F-417E-8EAC-8EDEB991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AD3394F-5027-47C2-93B1-A6B52A92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664E2A0-8A92-4C6B-83A9-E023954A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29CBA2C-0FBF-4481-9D0E-17DCAE0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CBCF67-3811-4BBD-A91B-7022DB4A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D67270D-1FF6-4EBF-BD07-498C85AFE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FE04CE2-AC0C-439D-983D-F1FF1795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F8FB620-8333-49F2-A4CA-1D1B6A6F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2ECF86C-4312-4674-89B0-8B30832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7E1D8C4-5C02-48C8-B8B4-13126289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AB56E9A-47FB-43AF-ABEF-A5CEEB3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EEE2B07-B80D-4487-9C54-6C5CD0BE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62FAA8-0E99-4DB4-890D-9A31A4E3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8653-5AD7-4B15-B74A-0F8EE0EA385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4D3D5C-6C6F-4B17-A559-8F1DB052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3AE307-9016-4218-AD90-ACD877B4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F91104FA-A763-4DFE-8AD9-13764D533245}"/>
              </a:ext>
            </a:extLst>
          </p:cNvPr>
          <p:cNvGrpSpPr/>
          <p:nvPr/>
        </p:nvGrpSpPr>
        <p:grpSpPr>
          <a:xfrm>
            <a:off x="678452" y="339634"/>
            <a:ext cx="1828800" cy="1828800"/>
            <a:chOff x="383177" y="339634"/>
            <a:chExt cx="1828800" cy="1828800"/>
          </a:xfrm>
        </p:grpSpPr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7EB8D5B7-6E75-486B-B25A-C86B7060B332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DFA3F537-7EBA-4AE3-8F56-9AEBDE524119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E8FC6771-AAAD-4CB8-9DC7-B65DF895C7F7}"/>
              </a:ext>
            </a:extLst>
          </p:cNvPr>
          <p:cNvGrpSpPr/>
          <p:nvPr/>
        </p:nvGrpSpPr>
        <p:grpSpPr>
          <a:xfrm>
            <a:off x="678452" y="2514600"/>
            <a:ext cx="1828800" cy="1828800"/>
            <a:chOff x="383177" y="339634"/>
            <a:chExt cx="1828800" cy="1828800"/>
          </a:xfrm>
        </p:grpSpPr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A4181AF6-7E06-4BD6-9C19-693F1AFB5034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สี่เหลี่ยมผืนผ้า 11">
              <a:extLst>
                <a:ext uri="{FF2B5EF4-FFF2-40B4-BE49-F238E27FC236}">
                  <a16:creationId xmlns:a16="http://schemas.microsoft.com/office/drawing/2014/main" id="{90A4BB45-B17B-4FDA-8686-F96BB0F96DDC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620494F0-BD01-4777-93F8-17AF8C7CE12F}"/>
              </a:ext>
            </a:extLst>
          </p:cNvPr>
          <p:cNvGrpSpPr/>
          <p:nvPr/>
        </p:nvGrpSpPr>
        <p:grpSpPr>
          <a:xfrm>
            <a:off x="678452" y="4689566"/>
            <a:ext cx="1828800" cy="1828800"/>
            <a:chOff x="383177" y="339634"/>
            <a:chExt cx="1828800" cy="1828800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403FD412-C929-4CB0-8474-245C943296C6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4DB2D43A-1F91-469F-80FD-9AC4DC36D399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กลุ่ม 36">
            <a:extLst>
              <a:ext uri="{FF2B5EF4-FFF2-40B4-BE49-F238E27FC236}">
                <a16:creationId xmlns:a16="http://schemas.microsoft.com/office/drawing/2014/main" id="{88A8FF36-9CF9-45F3-9A2D-E0FE1308FC70}"/>
              </a:ext>
            </a:extLst>
          </p:cNvPr>
          <p:cNvGrpSpPr/>
          <p:nvPr/>
        </p:nvGrpSpPr>
        <p:grpSpPr>
          <a:xfrm>
            <a:off x="749108" y="595313"/>
            <a:ext cx="1713105" cy="1052512"/>
            <a:chOff x="433387" y="2847975"/>
            <a:chExt cx="1713105" cy="1052512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B9A19FD9-666C-433A-A650-E9D892FF8D3D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900487"/>
              <a:ext cx="170021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5657658F-34FB-4403-9B7D-F8CDB2B17144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569493"/>
              <a:ext cx="6927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ตัวเชื่อมต่อตรง 19">
              <a:extLst>
                <a:ext uri="{FF2B5EF4-FFF2-40B4-BE49-F238E27FC236}">
                  <a16:creationId xmlns:a16="http://schemas.microsoft.com/office/drawing/2014/main" id="{CDC67502-DB90-48CE-9DA6-A9968E684A37}"/>
                </a:ext>
              </a:extLst>
            </p:cNvPr>
            <p:cNvCxnSpPr>
              <a:cxnSpLocks/>
            </p:cNvCxnSpPr>
            <p:nvPr/>
          </p:nvCxnSpPr>
          <p:spPr>
            <a:xfrm>
              <a:off x="1126127" y="2847975"/>
              <a:ext cx="0" cy="7215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ตัวเชื่อมต่อตรง 24">
              <a:extLst>
                <a:ext uri="{FF2B5EF4-FFF2-40B4-BE49-F238E27FC236}">
                  <a16:creationId xmlns:a16="http://schemas.microsoft.com/office/drawing/2014/main" id="{8F84E8A2-FC96-4D13-B9CA-C21174C7934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577" y="2847975"/>
              <a:ext cx="0" cy="7215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ตัวเชื่อมต่อตรง 26">
              <a:extLst>
                <a:ext uri="{FF2B5EF4-FFF2-40B4-BE49-F238E27FC236}">
                  <a16:creationId xmlns:a16="http://schemas.microsoft.com/office/drawing/2014/main" id="{99C2FC14-41DD-4EBB-9352-B17C62AF7C70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731418"/>
              <a:ext cx="6927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ตัวเชื่อมต่อตรง 29">
              <a:extLst>
                <a:ext uri="{FF2B5EF4-FFF2-40B4-BE49-F238E27FC236}">
                  <a16:creationId xmlns:a16="http://schemas.microsoft.com/office/drawing/2014/main" id="{BD0E10C2-1A3B-439A-A9C0-982FD0AB6ED5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45" y="3731418"/>
              <a:ext cx="66695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ตัวเชื่อมต่อตรง 30">
              <a:extLst>
                <a:ext uri="{FF2B5EF4-FFF2-40B4-BE49-F238E27FC236}">
                  <a16:creationId xmlns:a16="http://schemas.microsoft.com/office/drawing/2014/main" id="{FE26E998-E915-4F82-A358-71DD8C74537C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45" y="2847975"/>
              <a:ext cx="0" cy="7215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ตัวเชื่อมต่อตรง 33">
              <a:extLst>
                <a:ext uri="{FF2B5EF4-FFF2-40B4-BE49-F238E27FC236}">
                  <a16:creationId xmlns:a16="http://schemas.microsoft.com/office/drawing/2014/main" id="{BF523AF2-868C-46C3-8B07-2DE6118E2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53752" y="3569493"/>
              <a:ext cx="6927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A1052D2-2366-4497-98AB-B7D056AD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7" y="1470560"/>
            <a:ext cx="69359" cy="164306"/>
          </a:xfrm>
          <a:prstGeom prst="rect">
            <a:avLst/>
          </a:prstGeom>
        </p:spPr>
      </p:pic>
      <p:pic>
        <p:nvPicPr>
          <p:cNvPr id="39" name="รูปภาพ 38">
            <a:extLst>
              <a:ext uri="{FF2B5EF4-FFF2-40B4-BE49-F238E27FC236}">
                <a16:creationId xmlns:a16="http://schemas.microsoft.com/office/drawing/2014/main" id="{BA5A6674-A558-420A-9FBB-A63CE861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56401" y="1208166"/>
            <a:ext cx="70954" cy="168084"/>
          </a:xfrm>
          <a:prstGeom prst="rect">
            <a:avLst/>
          </a:prstGeom>
        </p:spPr>
      </p:pic>
      <p:pic>
        <p:nvPicPr>
          <p:cNvPr id="40" name="รูปภาพ 39">
            <a:extLst>
              <a:ext uri="{FF2B5EF4-FFF2-40B4-BE49-F238E27FC236}">
                <a16:creationId xmlns:a16="http://schemas.microsoft.com/office/drawing/2014/main" id="{B344583D-062A-47FF-A119-085D8DA7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54" y="1321593"/>
            <a:ext cx="69359" cy="164306"/>
          </a:xfrm>
          <a:prstGeom prst="rect">
            <a:avLst/>
          </a:prstGeom>
        </p:spPr>
      </p:pic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EA501689-88DE-491B-BDFE-27F173189030}"/>
              </a:ext>
            </a:extLst>
          </p:cNvPr>
          <p:cNvSpPr/>
          <p:nvPr/>
        </p:nvSpPr>
        <p:spPr>
          <a:xfrm>
            <a:off x="3810000" y="339634"/>
            <a:ext cx="45720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 Board</a:t>
            </a:r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89E12EE7-0171-418B-BAA1-972FE9596A4D}"/>
              </a:ext>
            </a:extLst>
          </p:cNvPr>
          <p:cNvSpPr/>
          <p:nvPr/>
        </p:nvSpPr>
        <p:spPr>
          <a:xfrm>
            <a:off x="3925388" y="2555965"/>
            <a:ext cx="66675" cy="5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4C73B900-E0F3-4310-9993-9D03C016FC59}"/>
              </a:ext>
            </a:extLst>
          </p:cNvPr>
          <p:cNvSpPr/>
          <p:nvPr/>
        </p:nvSpPr>
        <p:spPr>
          <a:xfrm>
            <a:off x="9562012" y="339633"/>
            <a:ext cx="18288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pic>
        <p:nvPicPr>
          <p:cNvPr id="44" name="รูปภาพ 43">
            <a:extLst>
              <a:ext uri="{FF2B5EF4-FFF2-40B4-BE49-F238E27FC236}">
                <a16:creationId xmlns:a16="http://schemas.microsoft.com/office/drawing/2014/main" id="{66D5EBC7-4216-4A30-A835-F37F460F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75" y="5673113"/>
            <a:ext cx="336349" cy="796784"/>
          </a:xfrm>
          <a:prstGeom prst="rect">
            <a:avLst/>
          </a:prstGeom>
        </p:spPr>
      </p:pic>
      <p:pic>
        <p:nvPicPr>
          <p:cNvPr id="45" name="รูปภาพ 44">
            <a:extLst>
              <a:ext uri="{FF2B5EF4-FFF2-40B4-BE49-F238E27FC236}">
                <a16:creationId xmlns:a16="http://schemas.microsoft.com/office/drawing/2014/main" id="{F3429951-B8E6-42A6-87EA-06A30FDF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25" y="5673113"/>
            <a:ext cx="336349" cy="796784"/>
          </a:xfrm>
          <a:prstGeom prst="rect">
            <a:avLst/>
          </a:prstGeom>
        </p:spPr>
      </p:pic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1A896636-17B2-45D4-B004-1647417C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75" y="5673113"/>
            <a:ext cx="336349" cy="796784"/>
          </a:xfrm>
          <a:prstGeom prst="rect">
            <a:avLst/>
          </a:prstGeom>
        </p:spPr>
      </p:pic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8A9A288F-C139-4CAB-B566-61D77244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25" y="5673113"/>
            <a:ext cx="336349" cy="796784"/>
          </a:xfrm>
          <a:prstGeom prst="rect">
            <a:avLst/>
          </a:prstGeom>
        </p:spPr>
      </p:pic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1DE8CA07-9EB2-4E33-B9FC-0DE701F014A2}"/>
              </a:ext>
            </a:extLst>
          </p:cNvPr>
          <p:cNvSpPr txBox="1"/>
          <p:nvPr/>
        </p:nvSpPr>
        <p:spPr>
          <a:xfrm>
            <a:off x="4978750" y="5835650"/>
            <a:ext cx="6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5D80160E-C4D0-475C-AEFB-2E39DDF690D9}"/>
              </a:ext>
            </a:extLst>
          </p:cNvPr>
          <p:cNvSpPr/>
          <p:nvPr/>
        </p:nvSpPr>
        <p:spPr>
          <a:xfrm>
            <a:off x="4019550" y="3587750"/>
            <a:ext cx="1491024" cy="24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ลูกศร: ซ้าย-ขวา 49">
            <a:extLst>
              <a:ext uri="{FF2B5EF4-FFF2-40B4-BE49-F238E27FC236}">
                <a16:creationId xmlns:a16="http://schemas.microsoft.com/office/drawing/2014/main" id="{382B6247-040B-47F8-9A23-E2EEEF95C9D0}"/>
              </a:ext>
            </a:extLst>
          </p:cNvPr>
          <p:cNvSpPr/>
          <p:nvPr/>
        </p:nvSpPr>
        <p:spPr>
          <a:xfrm>
            <a:off x="2469244" y="2661930"/>
            <a:ext cx="1456143" cy="323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ลูกศร: ขึ้น-ลง 51">
            <a:extLst>
              <a:ext uri="{FF2B5EF4-FFF2-40B4-BE49-F238E27FC236}">
                <a16:creationId xmlns:a16="http://schemas.microsoft.com/office/drawing/2014/main" id="{E9ED86DB-FBC5-4E06-A491-6FEA23C83C53}"/>
              </a:ext>
            </a:extLst>
          </p:cNvPr>
          <p:cNvSpPr/>
          <p:nvPr/>
        </p:nvSpPr>
        <p:spPr>
          <a:xfrm>
            <a:off x="4496685" y="3838575"/>
            <a:ext cx="514350" cy="17703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3D15550A-9954-4001-87B3-7829E81F09D4}"/>
              </a:ext>
            </a:extLst>
          </p:cNvPr>
          <p:cNvSpPr/>
          <p:nvPr/>
        </p:nvSpPr>
        <p:spPr>
          <a:xfrm>
            <a:off x="9622178" y="380999"/>
            <a:ext cx="147297" cy="1041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สี่เหลี่ยมผืนผ้า 55">
            <a:extLst>
              <a:ext uri="{FF2B5EF4-FFF2-40B4-BE49-F238E27FC236}">
                <a16:creationId xmlns:a16="http://schemas.microsoft.com/office/drawing/2014/main" id="{8AFCD0FC-8EFF-4155-8749-F19C3B894506}"/>
              </a:ext>
            </a:extLst>
          </p:cNvPr>
          <p:cNvSpPr/>
          <p:nvPr/>
        </p:nvSpPr>
        <p:spPr>
          <a:xfrm>
            <a:off x="8181977" y="380999"/>
            <a:ext cx="147297" cy="1041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ลูกศร: ซ้าย-ขวา 56">
            <a:extLst>
              <a:ext uri="{FF2B5EF4-FFF2-40B4-BE49-F238E27FC236}">
                <a16:creationId xmlns:a16="http://schemas.microsoft.com/office/drawing/2014/main" id="{01868F59-BABD-4B61-B654-7306F21A027F}"/>
              </a:ext>
            </a:extLst>
          </p:cNvPr>
          <p:cNvSpPr/>
          <p:nvPr/>
        </p:nvSpPr>
        <p:spPr>
          <a:xfrm>
            <a:off x="8329274" y="753862"/>
            <a:ext cx="1300783" cy="3258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FA3FFEE-1B37-4A52-823D-3232CD7CE134}"/>
              </a:ext>
            </a:extLst>
          </p:cNvPr>
          <p:cNvSpPr/>
          <p:nvPr/>
        </p:nvSpPr>
        <p:spPr>
          <a:xfrm>
            <a:off x="9562012" y="4712064"/>
            <a:ext cx="1828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9" name="ลูกศร: ขึ้น-ลง 58">
            <a:extLst>
              <a:ext uri="{FF2B5EF4-FFF2-40B4-BE49-F238E27FC236}">
                <a16:creationId xmlns:a16="http://schemas.microsoft.com/office/drawing/2014/main" id="{E4483C6F-28B3-4E1B-90A2-A4DCCC27BB97}"/>
              </a:ext>
            </a:extLst>
          </p:cNvPr>
          <p:cNvSpPr/>
          <p:nvPr/>
        </p:nvSpPr>
        <p:spPr>
          <a:xfrm>
            <a:off x="10343062" y="3091746"/>
            <a:ext cx="432888" cy="16340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ตัวเชื่อมต่อตรง 62">
            <a:extLst>
              <a:ext uri="{FF2B5EF4-FFF2-40B4-BE49-F238E27FC236}">
                <a16:creationId xmlns:a16="http://schemas.microsoft.com/office/drawing/2014/main" id="{CC05366F-6536-4ECD-8227-DDA83C077728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678452" y="3429000"/>
            <a:ext cx="6860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ตัวเชื่อมต่อตรง 65">
            <a:extLst>
              <a:ext uri="{FF2B5EF4-FFF2-40B4-BE49-F238E27FC236}">
                <a16:creationId xmlns:a16="http://schemas.microsoft.com/office/drawing/2014/main" id="{713443A5-43D9-4C61-8A6D-8803F58C7D09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92852" y="2514600"/>
            <a:ext cx="0" cy="701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ตัวเชื่อมต่อตรง 69">
            <a:extLst>
              <a:ext uri="{FF2B5EF4-FFF2-40B4-BE49-F238E27FC236}">
                <a16:creationId xmlns:a16="http://schemas.microsoft.com/office/drawing/2014/main" id="{222DD718-7144-44D5-9325-7C68716B49CF}"/>
              </a:ext>
            </a:extLst>
          </p:cNvPr>
          <p:cNvCxnSpPr>
            <a:cxnSpLocks/>
          </p:cNvCxnSpPr>
          <p:nvPr/>
        </p:nvCxnSpPr>
        <p:spPr>
          <a:xfrm>
            <a:off x="1364456" y="3633436"/>
            <a:ext cx="0" cy="709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ตัวเชื่อมต่อตรง 72">
            <a:extLst>
              <a:ext uri="{FF2B5EF4-FFF2-40B4-BE49-F238E27FC236}">
                <a16:creationId xmlns:a16="http://schemas.microsoft.com/office/drawing/2014/main" id="{1090864C-66A9-4A7B-9539-451F75829A82}"/>
              </a:ext>
            </a:extLst>
          </p:cNvPr>
          <p:cNvCxnSpPr>
            <a:cxnSpLocks/>
          </p:cNvCxnSpPr>
          <p:nvPr/>
        </p:nvCxnSpPr>
        <p:spPr>
          <a:xfrm>
            <a:off x="1800225" y="2514600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ตัวเชื่อมต่อตรง 73">
            <a:extLst>
              <a:ext uri="{FF2B5EF4-FFF2-40B4-BE49-F238E27FC236}">
                <a16:creationId xmlns:a16="http://schemas.microsoft.com/office/drawing/2014/main" id="{846FF7A0-6172-4ACC-8095-C46C2E0EF504}"/>
              </a:ext>
            </a:extLst>
          </p:cNvPr>
          <p:cNvCxnSpPr>
            <a:cxnSpLocks/>
          </p:cNvCxnSpPr>
          <p:nvPr/>
        </p:nvCxnSpPr>
        <p:spPr>
          <a:xfrm flipV="1">
            <a:off x="678452" y="3220148"/>
            <a:ext cx="6860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ตัวเชื่อมต่อตรง 77">
            <a:extLst>
              <a:ext uri="{FF2B5EF4-FFF2-40B4-BE49-F238E27FC236}">
                <a16:creationId xmlns:a16="http://schemas.microsoft.com/office/drawing/2014/main" id="{136868B2-4DD6-468E-B503-5D7591AD5EB1}"/>
              </a:ext>
            </a:extLst>
          </p:cNvPr>
          <p:cNvCxnSpPr>
            <a:cxnSpLocks/>
          </p:cNvCxnSpPr>
          <p:nvPr/>
        </p:nvCxnSpPr>
        <p:spPr>
          <a:xfrm>
            <a:off x="684814" y="3633436"/>
            <a:ext cx="6796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ตัวเชื่อมต่อตรง 79">
            <a:extLst>
              <a:ext uri="{FF2B5EF4-FFF2-40B4-BE49-F238E27FC236}">
                <a16:creationId xmlns:a16="http://schemas.microsoft.com/office/drawing/2014/main" id="{B8BACBF9-1BCF-4CD9-A018-462EB2DCC37B}"/>
              </a:ext>
            </a:extLst>
          </p:cNvPr>
          <p:cNvCxnSpPr>
            <a:cxnSpLocks/>
          </p:cNvCxnSpPr>
          <p:nvPr/>
        </p:nvCxnSpPr>
        <p:spPr>
          <a:xfrm>
            <a:off x="1804987" y="3637851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ตัวเชื่อมต่อตรง 81">
            <a:extLst>
              <a:ext uri="{FF2B5EF4-FFF2-40B4-BE49-F238E27FC236}">
                <a16:creationId xmlns:a16="http://schemas.microsoft.com/office/drawing/2014/main" id="{B6A11447-BEE4-4812-880E-443CE2A1D8D1}"/>
              </a:ext>
            </a:extLst>
          </p:cNvPr>
          <p:cNvCxnSpPr>
            <a:cxnSpLocks/>
          </p:cNvCxnSpPr>
          <p:nvPr/>
        </p:nvCxnSpPr>
        <p:spPr>
          <a:xfrm>
            <a:off x="1364456" y="2514599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ตัวเชื่อมต่อตรง 83">
            <a:extLst>
              <a:ext uri="{FF2B5EF4-FFF2-40B4-BE49-F238E27FC236}">
                <a16:creationId xmlns:a16="http://schemas.microsoft.com/office/drawing/2014/main" id="{01B15739-7953-4DB8-922E-D713F934CB2B}"/>
              </a:ext>
            </a:extLst>
          </p:cNvPr>
          <p:cNvCxnSpPr>
            <a:cxnSpLocks/>
          </p:cNvCxnSpPr>
          <p:nvPr/>
        </p:nvCxnSpPr>
        <p:spPr>
          <a:xfrm flipV="1">
            <a:off x="1800225" y="3220148"/>
            <a:ext cx="6860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ตัวเชื่อมต่อตรง 85">
            <a:extLst>
              <a:ext uri="{FF2B5EF4-FFF2-40B4-BE49-F238E27FC236}">
                <a16:creationId xmlns:a16="http://schemas.microsoft.com/office/drawing/2014/main" id="{C4847720-E4F9-4F9C-829E-6FAD600ECBCC}"/>
              </a:ext>
            </a:extLst>
          </p:cNvPr>
          <p:cNvCxnSpPr>
            <a:cxnSpLocks/>
          </p:cNvCxnSpPr>
          <p:nvPr/>
        </p:nvCxnSpPr>
        <p:spPr>
          <a:xfrm>
            <a:off x="1806587" y="3633436"/>
            <a:ext cx="70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รูปภาพ 87">
            <a:extLst>
              <a:ext uri="{FF2B5EF4-FFF2-40B4-BE49-F238E27FC236}">
                <a16:creationId xmlns:a16="http://schemas.microsoft.com/office/drawing/2014/main" id="{064A13AF-A8A3-462A-9B10-EB2EE151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62847" y="3097066"/>
            <a:ext cx="70954" cy="168084"/>
          </a:xfrm>
          <a:prstGeom prst="rect">
            <a:avLst/>
          </a:prstGeom>
        </p:spPr>
      </p:pic>
      <p:pic>
        <p:nvPicPr>
          <p:cNvPr id="89" name="รูปภาพ 88">
            <a:extLst>
              <a:ext uri="{FF2B5EF4-FFF2-40B4-BE49-F238E27FC236}">
                <a16:creationId xmlns:a16="http://schemas.microsoft.com/office/drawing/2014/main" id="{B049D731-F530-4454-82CD-582B5EFB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66" y="3446858"/>
            <a:ext cx="69359" cy="164306"/>
          </a:xfrm>
          <a:prstGeom prst="rect">
            <a:avLst/>
          </a:prstGeom>
        </p:spPr>
      </p:pic>
      <p:pic>
        <p:nvPicPr>
          <p:cNvPr id="90" name="รูปภาพ 89">
            <a:extLst>
              <a:ext uri="{FF2B5EF4-FFF2-40B4-BE49-F238E27FC236}">
                <a16:creationId xmlns:a16="http://schemas.microsoft.com/office/drawing/2014/main" id="{05FF8725-1683-47BA-A362-A40EE3A8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97" y="3252073"/>
            <a:ext cx="69359" cy="164306"/>
          </a:xfrm>
          <a:prstGeom prst="rect">
            <a:avLst/>
          </a:prstGeom>
        </p:spPr>
      </p:pic>
      <p:pic>
        <p:nvPicPr>
          <p:cNvPr id="91" name="รูปภาพ 90">
            <a:extLst>
              <a:ext uri="{FF2B5EF4-FFF2-40B4-BE49-F238E27FC236}">
                <a16:creationId xmlns:a16="http://schemas.microsoft.com/office/drawing/2014/main" id="{68231749-31F7-4424-BBA3-D1AF9541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32461" y="3574981"/>
            <a:ext cx="70954" cy="168084"/>
          </a:xfrm>
          <a:prstGeom prst="rect">
            <a:avLst/>
          </a:prstGeom>
        </p:spPr>
      </p:pic>
      <p:cxnSp>
        <p:nvCxnSpPr>
          <p:cNvPr id="93" name="ตัวเชื่อมต่อตรง 92">
            <a:extLst>
              <a:ext uri="{FF2B5EF4-FFF2-40B4-BE49-F238E27FC236}">
                <a16:creationId xmlns:a16="http://schemas.microsoft.com/office/drawing/2014/main" id="{29997C4D-D123-4AAF-9114-65CB6298AFE0}"/>
              </a:ext>
            </a:extLst>
          </p:cNvPr>
          <p:cNvCxnSpPr>
            <a:cxnSpLocks/>
          </p:cNvCxnSpPr>
          <p:nvPr/>
        </p:nvCxnSpPr>
        <p:spPr>
          <a:xfrm>
            <a:off x="1806587" y="3429000"/>
            <a:ext cx="6860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ตัวเชื่อมต่อตรง 94">
            <a:extLst>
              <a:ext uri="{FF2B5EF4-FFF2-40B4-BE49-F238E27FC236}">
                <a16:creationId xmlns:a16="http://schemas.microsoft.com/office/drawing/2014/main" id="{D3A264B1-FEF7-4A82-95BE-2A04F1DAD0B4}"/>
              </a:ext>
            </a:extLst>
          </p:cNvPr>
          <p:cNvCxnSpPr>
            <a:cxnSpLocks/>
          </p:cNvCxnSpPr>
          <p:nvPr/>
        </p:nvCxnSpPr>
        <p:spPr>
          <a:xfrm>
            <a:off x="1592852" y="3637425"/>
            <a:ext cx="0" cy="701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ตัวเชื่อมต่อตรง 95">
            <a:extLst>
              <a:ext uri="{FF2B5EF4-FFF2-40B4-BE49-F238E27FC236}">
                <a16:creationId xmlns:a16="http://schemas.microsoft.com/office/drawing/2014/main" id="{EDDD5200-2670-4E88-AC98-DF0E9A03A4A2}"/>
              </a:ext>
            </a:extLst>
          </p:cNvPr>
          <p:cNvCxnSpPr>
            <a:cxnSpLocks/>
          </p:cNvCxnSpPr>
          <p:nvPr/>
        </p:nvCxnSpPr>
        <p:spPr>
          <a:xfrm flipH="1">
            <a:off x="691657" y="5747817"/>
            <a:ext cx="709797" cy="586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B9AC4243-D193-403A-9CD3-07E8D8A60622}"/>
              </a:ext>
            </a:extLst>
          </p:cNvPr>
          <p:cNvCxnSpPr>
            <a:cxnSpLocks/>
          </p:cNvCxnSpPr>
          <p:nvPr/>
        </p:nvCxnSpPr>
        <p:spPr>
          <a:xfrm flipH="1">
            <a:off x="935831" y="5944575"/>
            <a:ext cx="657021" cy="568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ตัวเชื่อมต่อตรง 98">
            <a:extLst>
              <a:ext uri="{FF2B5EF4-FFF2-40B4-BE49-F238E27FC236}">
                <a16:creationId xmlns:a16="http://schemas.microsoft.com/office/drawing/2014/main" id="{773CCE82-6459-4BF0-BE69-99A87F39E4AA}"/>
              </a:ext>
            </a:extLst>
          </p:cNvPr>
          <p:cNvCxnSpPr>
            <a:cxnSpLocks/>
          </p:cNvCxnSpPr>
          <p:nvPr/>
        </p:nvCxnSpPr>
        <p:spPr>
          <a:xfrm>
            <a:off x="1607836" y="5939459"/>
            <a:ext cx="656803" cy="573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ตัวเชื่อมต่อตรง 102">
            <a:extLst>
              <a:ext uri="{FF2B5EF4-FFF2-40B4-BE49-F238E27FC236}">
                <a16:creationId xmlns:a16="http://schemas.microsoft.com/office/drawing/2014/main" id="{2CED3F0A-8F27-4DA6-A213-A0631F0F866D}"/>
              </a:ext>
            </a:extLst>
          </p:cNvPr>
          <p:cNvCxnSpPr>
            <a:cxnSpLocks/>
          </p:cNvCxnSpPr>
          <p:nvPr/>
        </p:nvCxnSpPr>
        <p:spPr>
          <a:xfrm>
            <a:off x="1846776" y="5741281"/>
            <a:ext cx="660661" cy="50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ตัวเชื่อมต่อตรง 118">
            <a:extLst>
              <a:ext uri="{FF2B5EF4-FFF2-40B4-BE49-F238E27FC236}">
                <a16:creationId xmlns:a16="http://schemas.microsoft.com/office/drawing/2014/main" id="{CBFFC355-27C2-4EB0-9AB2-6907E7D01145}"/>
              </a:ext>
            </a:extLst>
          </p:cNvPr>
          <p:cNvCxnSpPr>
            <a:cxnSpLocks/>
          </p:cNvCxnSpPr>
          <p:nvPr/>
        </p:nvCxnSpPr>
        <p:spPr>
          <a:xfrm>
            <a:off x="706638" y="5747817"/>
            <a:ext cx="677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ตัวเชื่อมต่อตรง 119">
            <a:extLst>
              <a:ext uri="{FF2B5EF4-FFF2-40B4-BE49-F238E27FC236}">
                <a16:creationId xmlns:a16="http://schemas.microsoft.com/office/drawing/2014/main" id="{E2552824-FB7C-4026-A7B5-7EA6293BC6D4}"/>
              </a:ext>
            </a:extLst>
          </p:cNvPr>
          <p:cNvCxnSpPr>
            <a:cxnSpLocks/>
          </p:cNvCxnSpPr>
          <p:nvPr/>
        </p:nvCxnSpPr>
        <p:spPr>
          <a:xfrm flipV="1">
            <a:off x="699061" y="5477852"/>
            <a:ext cx="73493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ตัวเชื่อมต่อตรง 131">
            <a:extLst>
              <a:ext uri="{FF2B5EF4-FFF2-40B4-BE49-F238E27FC236}">
                <a16:creationId xmlns:a16="http://schemas.microsoft.com/office/drawing/2014/main" id="{57F2392E-B2A3-43CA-BAEC-5E00F0D2548C}"/>
              </a:ext>
            </a:extLst>
          </p:cNvPr>
          <p:cNvCxnSpPr>
            <a:cxnSpLocks/>
          </p:cNvCxnSpPr>
          <p:nvPr/>
        </p:nvCxnSpPr>
        <p:spPr>
          <a:xfrm>
            <a:off x="1847890" y="5746138"/>
            <a:ext cx="659362" cy="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ตัวเชื่อมต่อตรง 133">
            <a:extLst>
              <a:ext uri="{FF2B5EF4-FFF2-40B4-BE49-F238E27FC236}">
                <a16:creationId xmlns:a16="http://schemas.microsoft.com/office/drawing/2014/main" id="{7379EF99-DB8A-4175-B98C-2DF7A0CCB1A8}"/>
              </a:ext>
            </a:extLst>
          </p:cNvPr>
          <p:cNvCxnSpPr>
            <a:cxnSpLocks/>
          </p:cNvCxnSpPr>
          <p:nvPr/>
        </p:nvCxnSpPr>
        <p:spPr>
          <a:xfrm>
            <a:off x="1782366" y="5466570"/>
            <a:ext cx="7248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ตัวเชื่อมต่อตรง 134">
            <a:extLst>
              <a:ext uri="{FF2B5EF4-FFF2-40B4-BE49-F238E27FC236}">
                <a16:creationId xmlns:a16="http://schemas.microsoft.com/office/drawing/2014/main" id="{DCCB1A72-4AF9-44D8-A8B1-855DEBA3DC33}"/>
              </a:ext>
            </a:extLst>
          </p:cNvPr>
          <p:cNvCxnSpPr>
            <a:cxnSpLocks/>
          </p:cNvCxnSpPr>
          <p:nvPr/>
        </p:nvCxnSpPr>
        <p:spPr>
          <a:xfrm flipV="1">
            <a:off x="1433991" y="4684063"/>
            <a:ext cx="0" cy="793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ตัวเชื่อมต่อตรง 137">
            <a:extLst>
              <a:ext uri="{FF2B5EF4-FFF2-40B4-BE49-F238E27FC236}">
                <a16:creationId xmlns:a16="http://schemas.microsoft.com/office/drawing/2014/main" id="{B2FEA03A-0E32-4684-935D-5C363C91E919}"/>
              </a:ext>
            </a:extLst>
          </p:cNvPr>
          <p:cNvCxnSpPr>
            <a:cxnSpLocks/>
          </p:cNvCxnSpPr>
          <p:nvPr/>
        </p:nvCxnSpPr>
        <p:spPr>
          <a:xfrm flipV="1">
            <a:off x="1775920" y="4697022"/>
            <a:ext cx="0" cy="780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ตัวเชื่อมต่อตรง 146">
            <a:extLst>
              <a:ext uri="{FF2B5EF4-FFF2-40B4-BE49-F238E27FC236}">
                <a16:creationId xmlns:a16="http://schemas.microsoft.com/office/drawing/2014/main" id="{F40DE491-5E55-4A87-8AD2-1B486EFBB8B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678452" y="5601269"/>
            <a:ext cx="723002" cy="26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ตัวเชื่อมต่อตรง 147">
            <a:extLst>
              <a:ext uri="{FF2B5EF4-FFF2-40B4-BE49-F238E27FC236}">
                <a16:creationId xmlns:a16="http://schemas.microsoft.com/office/drawing/2014/main" id="{B70867A5-3B78-409A-A988-94AB9A8E864F}"/>
              </a:ext>
            </a:extLst>
          </p:cNvPr>
          <p:cNvCxnSpPr/>
          <p:nvPr/>
        </p:nvCxnSpPr>
        <p:spPr>
          <a:xfrm flipV="1">
            <a:off x="1794280" y="5604898"/>
            <a:ext cx="723002" cy="26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ตัวเชื่อมต่อตรง 148">
            <a:extLst>
              <a:ext uri="{FF2B5EF4-FFF2-40B4-BE49-F238E27FC236}">
                <a16:creationId xmlns:a16="http://schemas.microsoft.com/office/drawing/2014/main" id="{BA0AB411-3BDB-4F76-A87C-B2B25DDAAE73}"/>
              </a:ext>
            </a:extLst>
          </p:cNvPr>
          <p:cNvCxnSpPr>
            <a:cxnSpLocks/>
          </p:cNvCxnSpPr>
          <p:nvPr/>
        </p:nvCxnSpPr>
        <p:spPr>
          <a:xfrm>
            <a:off x="1775920" y="5862314"/>
            <a:ext cx="693325" cy="6075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ตัวเชื่อมต่อตรง 151">
            <a:extLst>
              <a:ext uri="{FF2B5EF4-FFF2-40B4-BE49-F238E27FC236}">
                <a16:creationId xmlns:a16="http://schemas.microsoft.com/office/drawing/2014/main" id="{5143F876-5D9A-4BCD-B25B-9DAEE76D3257}"/>
              </a:ext>
            </a:extLst>
          </p:cNvPr>
          <p:cNvCxnSpPr>
            <a:cxnSpLocks/>
          </p:cNvCxnSpPr>
          <p:nvPr/>
        </p:nvCxnSpPr>
        <p:spPr>
          <a:xfrm flipH="1">
            <a:off x="794835" y="5851034"/>
            <a:ext cx="683282" cy="594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ตัวเชื่อมต่อตรง 154">
            <a:extLst>
              <a:ext uri="{FF2B5EF4-FFF2-40B4-BE49-F238E27FC236}">
                <a16:creationId xmlns:a16="http://schemas.microsoft.com/office/drawing/2014/main" id="{DF3BFA9C-742D-4F30-BD69-753D407FFD80}"/>
              </a:ext>
            </a:extLst>
          </p:cNvPr>
          <p:cNvCxnSpPr>
            <a:cxnSpLocks/>
          </p:cNvCxnSpPr>
          <p:nvPr/>
        </p:nvCxnSpPr>
        <p:spPr>
          <a:xfrm>
            <a:off x="1614282" y="4712064"/>
            <a:ext cx="6362" cy="802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8" name="รูปภาพ 157">
            <a:extLst>
              <a:ext uri="{FF2B5EF4-FFF2-40B4-BE49-F238E27FC236}">
                <a16:creationId xmlns:a16="http://schemas.microsoft.com/office/drawing/2014/main" id="{AEAC2622-615C-4153-B6DC-8A21B320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5212">
            <a:off x="1661856" y="5813451"/>
            <a:ext cx="51700" cy="122473"/>
          </a:xfrm>
          <a:prstGeom prst="rect">
            <a:avLst/>
          </a:prstGeom>
        </p:spPr>
      </p:pic>
      <p:pic>
        <p:nvPicPr>
          <p:cNvPr id="159" name="รูปภาพ 158">
            <a:extLst>
              <a:ext uri="{FF2B5EF4-FFF2-40B4-BE49-F238E27FC236}">
                <a16:creationId xmlns:a16="http://schemas.microsoft.com/office/drawing/2014/main" id="{3DA17D6F-F566-4359-8FDF-EB26A38B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80347">
            <a:off x="1424793" y="5728768"/>
            <a:ext cx="51700" cy="122473"/>
          </a:xfrm>
          <a:prstGeom prst="rect">
            <a:avLst/>
          </a:prstGeom>
        </p:spPr>
      </p:pic>
      <p:pic>
        <p:nvPicPr>
          <p:cNvPr id="160" name="รูปภาพ 159">
            <a:extLst>
              <a:ext uri="{FF2B5EF4-FFF2-40B4-BE49-F238E27FC236}">
                <a16:creationId xmlns:a16="http://schemas.microsoft.com/office/drawing/2014/main" id="{F395FBB6-823C-4F6D-92DC-8479452C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9342" y="5486455"/>
            <a:ext cx="45719" cy="122473"/>
          </a:xfrm>
          <a:prstGeom prst="rect">
            <a:avLst/>
          </a:prstGeom>
        </p:spPr>
      </p:pic>
      <p:pic>
        <p:nvPicPr>
          <p:cNvPr id="161" name="รูปภาพ 160">
            <a:extLst>
              <a:ext uri="{FF2B5EF4-FFF2-40B4-BE49-F238E27FC236}">
                <a16:creationId xmlns:a16="http://schemas.microsoft.com/office/drawing/2014/main" id="{F704A8ED-8CFE-469C-977A-074191C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75422" y="5388471"/>
            <a:ext cx="45719" cy="122473"/>
          </a:xfrm>
          <a:prstGeom prst="rect">
            <a:avLst/>
          </a:prstGeom>
        </p:spPr>
      </p:pic>
      <p:pic>
        <p:nvPicPr>
          <p:cNvPr id="165" name="รูปภาพ 164">
            <a:extLst>
              <a:ext uri="{FF2B5EF4-FFF2-40B4-BE49-F238E27FC236}">
                <a16:creationId xmlns:a16="http://schemas.microsoft.com/office/drawing/2014/main" id="{4D523B06-3F97-45CB-9D70-8F4B4A21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5" y="5601269"/>
            <a:ext cx="45719" cy="122473"/>
          </a:xfrm>
          <a:prstGeom prst="rect">
            <a:avLst/>
          </a:prstGeom>
        </p:spPr>
      </p:pic>
      <p:sp>
        <p:nvSpPr>
          <p:cNvPr id="166" name="กล่องข้อความ 165">
            <a:extLst>
              <a:ext uri="{FF2B5EF4-FFF2-40B4-BE49-F238E27FC236}">
                <a16:creationId xmlns:a16="http://schemas.microsoft.com/office/drawing/2014/main" id="{D2F83E24-3604-4158-8D68-7E85F337E64F}"/>
              </a:ext>
            </a:extLst>
          </p:cNvPr>
          <p:cNvSpPr txBox="1"/>
          <p:nvPr/>
        </p:nvSpPr>
        <p:spPr>
          <a:xfrm>
            <a:off x="578961" y="91380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3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7" name="กล่องข้อความ 166">
            <a:extLst>
              <a:ext uri="{FF2B5EF4-FFF2-40B4-BE49-F238E27FC236}">
                <a16:creationId xmlns:a16="http://schemas.microsoft.com/office/drawing/2014/main" id="{37592E74-E88E-4836-9ECA-E151BCF6636A}"/>
              </a:ext>
            </a:extLst>
          </p:cNvPr>
          <p:cNvSpPr txBox="1"/>
          <p:nvPr/>
        </p:nvSpPr>
        <p:spPr>
          <a:xfrm>
            <a:off x="601968" y="2293416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4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8" name="กล่องข้อความ 167">
            <a:extLst>
              <a:ext uri="{FF2B5EF4-FFF2-40B4-BE49-F238E27FC236}">
                <a16:creationId xmlns:a16="http://schemas.microsoft.com/office/drawing/2014/main" id="{2E2EA4B1-BEE5-4FE3-A7DB-D8F2E9307B96}"/>
              </a:ext>
            </a:extLst>
          </p:cNvPr>
          <p:cNvSpPr txBox="1"/>
          <p:nvPr/>
        </p:nvSpPr>
        <p:spPr>
          <a:xfrm>
            <a:off x="578960" y="4448837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5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9" name="กล่องข้อความ 168">
            <a:extLst>
              <a:ext uri="{FF2B5EF4-FFF2-40B4-BE49-F238E27FC236}">
                <a16:creationId xmlns:a16="http://schemas.microsoft.com/office/drawing/2014/main" id="{16B2A208-79EC-46E3-AE70-E0C1A64A14EA}"/>
              </a:ext>
            </a:extLst>
          </p:cNvPr>
          <p:cNvSpPr txBox="1"/>
          <p:nvPr/>
        </p:nvSpPr>
        <p:spPr>
          <a:xfrm>
            <a:off x="3650329" y="6536148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+mj-cs"/>
              </a:rPr>
              <a:t>Traffic Light Lamp</a:t>
            </a:r>
          </a:p>
        </p:txBody>
      </p:sp>
      <p:sp>
        <p:nvSpPr>
          <p:cNvPr id="170" name="กล่องข้อความ 169">
            <a:extLst>
              <a:ext uri="{FF2B5EF4-FFF2-40B4-BE49-F238E27FC236}">
                <a16:creationId xmlns:a16="http://schemas.microsoft.com/office/drawing/2014/main" id="{BFB408FF-7D8A-42DD-AF78-4151FE65C10F}"/>
              </a:ext>
            </a:extLst>
          </p:cNvPr>
          <p:cNvSpPr txBox="1"/>
          <p:nvPr/>
        </p:nvSpPr>
        <p:spPr>
          <a:xfrm>
            <a:off x="9653835" y="3758893"/>
            <a:ext cx="80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+mj-cs"/>
              </a:rPr>
              <a:t>Internet</a:t>
            </a:r>
          </a:p>
        </p:txBody>
      </p:sp>
      <p:sp>
        <p:nvSpPr>
          <p:cNvPr id="173" name="กล่องข้อความ 172">
            <a:extLst>
              <a:ext uri="{FF2B5EF4-FFF2-40B4-BE49-F238E27FC236}">
                <a16:creationId xmlns:a16="http://schemas.microsoft.com/office/drawing/2014/main" id="{DB805F13-FA79-478A-8690-0CE3AD6C373A}"/>
              </a:ext>
            </a:extLst>
          </p:cNvPr>
          <p:cNvSpPr txBox="1"/>
          <p:nvPr/>
        </p:nvSpPr>
        <p:spPr>
          <a:xfrm>
            <a:off x="3799973" y="3336106"/>
            <a:ext cx="235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Port </a:t>
            </a:r>
            <a:r>
              <a:rPr lang="th-TH" sz="1200" dirty="0">
                <a:cs typeface="+mj-cs"/>
              </a:rPr>
              <a:t>เชื่อมต่อกับโคมไฟสัญญาณจราจร 15 </a:t>
            </a:r>
            <a:r>
              <a:rPr lang="en-US" sz="1200" dirty="0">
                <a:cs typeface="+mj-cs"/>
              </a:rPr>
              <a:t>port</a:t>
            </a:r>
          </a:p>
        </p:txBody>
      </p:sp>
      <p:sp>
        <p:nvSpPr>
          <p:cNvPr id="174" name="สี่เหลี่ยมผืนผ้า 173">
            <a:extLst>
              <a:ext uri="{FF2B5EF4-FFF2-40B4-BE49-F238E27FC236}">
                <a16:creationId xmlns:a16="http://schemas.microsoft.com/office/drawing/2014/main" id="{DDD5C058-0886-4837-B9A8-4106A240F9AF}"/>
              </a:ext>
            </a:extLst>
          </p:cNvPr>
          <p:cNvSpPr/>
          <p:nvPr/>
        </p:nvSpPr>
        <p:spPr>
          <a:xfrm>
            <a:off x="6821267" y="5266713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Panel</a:t>
            </a:r>
          </a:p>
        </p:txBody>
      </p:sp>
      <p:sp>
        <p:nvSpPr>
          <p:cNvPr id="175" name="ลูกศร: ขึ้น-ลง 174">
            <a:extLst>
              <a:ext uri="{FF2B5EF4-FFF2-40B4-BE49-F238E27FC236}">
                <a16:creationId xmlns:a16="http://schemas.microsoft.com/office/drawing/2014/main" id="{D1A88EE8-8563-4024-AC3C-368A2B1FBCB9}"/>
              </a:ext>
            </a:extLst>
          </p:cNvPr>
          <p:cNvSpPr/>
          <p:nvPr/>
        </p:nvSpPr>
        <p:spPr>
          <a:xfrm>
            <a:off x="7339134" y="3912781"/>
            <a:ext cx="332355" cy="142801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สี่เหลี่ยมผืนผ้า 175">
            <a:extLst>
              <a:ext uri="{FF2B5EF4-FFF2-40B4-BE49-F238E27FC236}">
                <a16:creationId xmlns:a16="http://schemas.microsoft.com/office/drawing/2014/main" id="{B2306DCF-8969-4949-9759-5ECAE27B72C8}"/>
              </a:ext>
            </a:extLst>
          </p:cNvPr>
          <p:cNvSpPr/>
          <p:nvPr/>
        </p:nvSpPr>
        <p:spPr>
          <a:xfrm>
            <a:off x="6924880" y="3726249"/>
            <a:ext cx="1102598" cy="186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กล่องข้อความ 176">
            <a:extLst>
              <a:ext uri="{FF2B5EF4-FFF2-40B4-BE49-F238E27FC236}">
                <a16:creationId xmlns:a16="http://schemas.microsoft.com/office/drawing/2014/main" id="{193949C3-AF23-47C8-BE7F-6F0EC666E57F}"/>
              </a:ext>
            </a:extLst>
          </p:cNvPr>
          <p:cNvSpPr txBox="1"/>
          <p:nvPr/>
        </p:nvSpPr>
        <p:spPr>
          <a:xfrm>
            <a:off x="4032590" y="2610089"/>
            <a:ext cx="156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cs typeface="+mj-cs"/>
              </a:rPr>
              <a:t>สายแพ เชื่อมต่อ</a:t>
            </a:r>
          </a:p>
          <a:p>
            <a:r>
              <a:rPr lang="th-TH" sz="1200" dirty="0">
                <a:cs typeface="+mj-cs"/>
              </a:rPr>
              <a:t>บอร์ดทดลอง - บอร์ดจ่ายสัญญาณ</a:t>
            </a:r>
            <a:endParaRPr lang="en-US" sz="1200" dirty="0">
              <a:cs typeface="+mj-cs"/>
            </a:endParaRPr>
          </a:p>
        </p:txBody>
      </p:sp>
      <p:sp>
        <p:nvSpPr>
          <p:cNvPr id="178" name="กล่องข้อความ 177">
            <a:extLst>
              <a:ext uri="{FF2B5EF4-FFF2-40B4-BE49-F238E27FC236}">
                <a16:creationId xmlns:a16="http://schemas.microsoft.com/office/drawing/2014/main" id="{8C64161D-6905-4CE4-A98A-7349105B4A6E}"/>
              </a:ext>
            </a:extLst>
          </p:cNvPr>
          <p:cNvSpPr txBox="1"/>
          <p:nvPr/>
        </p:nvSpPr>
        <p:spPr>
          <a:xfrm>
            <a:off x="6359985" y="595313"/>
            <a:ext cx="17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>
                <a:cs typeface="+mj-cs"/>
              </a:rPr>
              <a:t>สายแพ เชื่อมต่อ</a:t>
            </a:r>
          </a:p>
          <a:p>
            <a:pPr algn="r"/>
            <a:r>
              <a:rPr lang="th-TH" sz="1200" dirty="0">
                <a:cs typeface="+mj-cs"/>
              </a:rPr>
              <a:t>บอร์ดจ่ายสัญญาณ – </a:t>
            </a:r>
            <a:r>
              <a:rPr lang="en-US" sz="1200" dirty="0">
                <a:cs typeface="+mj-cs"/>
              </a:rPr>
              <a:t>Raspberry Pi</a:t>
            </a:r>
          </a:p>
        </p:txBody>
      </p:sp>
      <p:sp>
        <p:nvSpPr>
          <p:cNvPr id="179" name="กล่องข้อความ 178">
            <a:extLst>
              <a:ext uri="{FF2B5EF4-FFF2-40B4-BE49-F238E27FC236}">
                <a16:creationId xmlns:a16="http://schemas.microsoft.com/office/drawing/2014/main" id="{FA1C4FC5-6680-4A09-8552-BC819CB08C7E}"/>
              </a:ext>
            </a:extLst>
          </p:cNvPr>
          <p:cNvSpPr txBox="1"/>
          <p:nvPr/>
        </p:nvSpPr>
        <p:spPr>
          <a:xfrm>
            <a:off x="6543799" y="3206912"/>
            <a:ext cx="192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cs typeface="+mj-cs"/>
              </a:rPr>
              <a:t>สายแพ เชื่อมต่อ</a:t>
            </a:r>
          </a:p>
          <a:p>
            <a:pPr algn="ctr"/>
            <a:r>
              <a:rPr lang="th-TH" sz="1200" dirty="0">
                <a:cs typeface="+mj-cs"/>
              </a:rPr>
              <a:t>บอร์ดจ่ายสัญญาณ –</a:t>
            </a:r>
            <a:r>
              <a:rPr lang="en-US" sz="1200" dirty="0">
                <a:cs typeface="+mj-cs"/>
              </a:rPr>
              <a:t> control panel</a:t>
            </a:r>
          </a:p>
        </p:txBody>
      </p:sp>
      <p:sp>
        <p:nvSpPr>
          <p:cNvPr id="87" name="สี่เหลี่ยมผืนผ้า 86">
            <a:extLst>
              <a:ext uri="{FF2B5EF4-FFF2-40B4-BE49-F238E27FC236}">
                <a16:creationId xmlns:a16="http://schemas.microsoft.com/office/drawing/2014/main" id="{FB053CDE-06C1-4992-BAC2-E6544736A774}"/>
              </a:ext>
            </a:extLst>
          </p:cNvPr>
          <p:cNvSpPr/>
          <p:nvPr/>
        </p:nvSpPr>
        <p:spPr>
          <a:xfrm>
            <a:off x="6954012" y="5340791"/>
            <a:ext cx="1102598" cy="186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E59725C2-AF27-4E83-9647-01962C2EA49D}"/>
              </a:ext>
            </a:extLst>
          </p:cNvPr>
          <p:cNvGrpSpPr/>
          <p:nvPr/>
        </p:nvGrpSpPr>
        <p:grpSpPr>
          <a:xfrm>
            <a:off x="5895431" y="983887"/>
            <a:ext cx="4382587" cy="4890226"/>
            <a:chOff x="3333207" y="528182"/>
            <a:chExt cx="4382587" cy="4890226"/>
          </a:xfrm>
        </p:grpSpPr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7A71FB3E-0041-458C-B181-305CC5DA8A91}"/>
                </a:ext>
              </a:extLst>
            </p:cNvPr>
            <p:cNvSpPr/>
            <p:nvPr/>
          </p:nvSpPr>
          <p:spPr>
            <a:xfrm>
              <a:off x="3333207" y="528182"/>
              <a:ext cx="4382587" cy="48902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D32BA504-7D2C-4A46-A3F8-B35A4237A767}"/>
                </a:ext>
              </a:extLst>
            </p:cNvPr>
            <p:cNvSpPr/>
            <p:nvPr/>
          </p:nvSpPr>
          <p:spPr>
            <a:xfrm>
              <a:off x="3785321" y="811573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 Board</a:t>
              </a:r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4CA94AA8-82D4-42AD-BEFD-BB43816D4CFA}"/>
                </a:ext>
              </a:extLst>
            </p:cNvPr>
            <p:cNvSpPr/>
            <p:nvPr/>
          </p:nvSpPr>
          <p:spPr>
            <a:xfrm>
              <a:off x="6066235" y="811573"/>
              <a:ext cx="118872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Raspberry Pi</a:t>
              </a: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92922AD7-D87E-4FF3-9A5D-BC8206E4B7C2}"/>
                </a:ext>
              </a:extLst>
            </p:cNvPr>
            <p:cNvSpPr/>
            <p:nvPr/>
          </p:nvSpPr>
          <p:spPr>
            <a:xfrm>
              <a:off x="6066235" y="3241201"/>
              <a:ext cx="118872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supply 5V</a:t>
              </a: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26254EE4-33D7-47C2-B730-DE2D9F3A0E7E}"/>
                </a:ext>
              </a:extLst>
            </p:cNvPr>
            <p:cNvSpPr/>
            <p:nvPr/>
          </p:nvSpPr>
          <p:spPr>
            <a:xfrm>
              <a:off x="3785321" y="3241201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Panel</a:t>
              </a:r>
            </a:p>
          </p:txBody>
        </p:sp>
      </p:grp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2A43EDC-E253-4646-A173-7EFE81D1104F}"/>
              </a:ext>
            </a:extLst>
          </p:cNvPr>
          <p:cNvSpPr txBox="1"/>
          <p:nvPr/>
        </p:nvSpPr>
        <p:spPr>
          <a:xfrm>
            <a:off x="1373328" y="4492474"/>
            <a:ext cx="186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cs typeface="+mj-cs"/>
              </a:rPr>
              <a:t>โคมไฟสัญญาณจราจร</a:t>
            </a:r>
            <a:endParaRPr lang="en-US" sz="1600" dirty="0">
              <a:cs typeface="+mj-cs"/>
            </a:endParaRPr>
          </a:p>
        </p:txBody>
      </p:sp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1394920F-B4FB-4453-B3CD-BAB36AFE4B5F}"/>
              </a:ext>
            </a:extLst>
          </p:cNvPr>
          <p:cNvGrpSpPr/>
          <p:nvPr/>
        </p:nvGrpSpPr>
        <p:grpSpPr>
          <a:xfrm>
            <a:off x="3432080" y="4045313"/>
            <a:ext cx="1828800" cy="1828800"/>
            <a:chOff x="606710" y="4802778"/>
            <a:chExt cx="1828800" cy="1828800"/>
          </a:xfrm>
        </p:grpSpPr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5DEF0597-010E-4E3C-B6C5-F1B33A498780}"/>
                </a:ext>
              </a:extLst>
            </p:cNvPr>
            <p:cNvSpPr/>
            <p:nvPr/>
          </p:nvSpPr>
          <p:spPr>
            <a:xfrm>
              <a:off x="606710" y="4802778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EE85261-E415-4E30-A357-D0C08382736F}"/>
                </a:ext>
              </a:extLst>
            </p:cNvPr>
            <p:cNvGrpSpPr/>
            <p:nvPr/>
          </p:nvGrpSpPr>
          <p:grpSpPr>
            <a:xfrm>
              <a:off x="677366" y="5058457"/>
              <a:ext cx="1713105" cy="1052512"/>
              <a:chOff x="433387" y="2847975"/>
              <a:chExt cx="1713105" cy="1052512"/>
            </a:xfrm>
          </p:grpSpPr>
          <p:cxnSp>
            <p:nvCxnSpPr>
              <p:cNvPr id="22" name="ตัวเชื่อมต่อตรง 21">
                <a:extLst>
                  <a:ext uri="{FF2B5EF4-FFF2-40B4-BE49-F238E27FC236}">
                    <a16:creationId xmlns:a16="http://schemas.microsoft.com/office/drawing/2014/main" id="{A8391958-858B-46F8-A262-C2DE747C9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900487"/>
                <a:ext cx="170021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>
                <a:extLst>
                  <a:ext uri="{FF2B5EF4-FFF2-40B4-BE49-F238E27FC236}">
                    <a16:creationId xmlns:a16="http://schemas.microsoft.com/office/drawing/2014/main" id="{9AD13176-EEDB-468B-9032-C580E08E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569493"/>
                <a:ext cx="6927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ตัวเชื่อมต่อตรง 23">
                <a:extLst>
                  <a:ext uri="{FF2B5EF4-FFF2-40B4-BE49-F238E27FC236}">
                    <a16:creationId xmlns:a16="http://schemas.microsoft.com/office/drawing/2014/main" id="{55006D14-065F-439A-BCC3-1DCF0CE75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27" y="2847975"/>
                <a:ext cx="0" cy="7215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ตัวเชื่อมต่อตรง 24">
                <a:extLst>
                  <a:ext uri="{FF2B5EF4-FFF2-40B4-BE49-F238E27FC236}">
                    <a16:creationId xmlns:a16="http://schemas.microsoft.com/office/drawing/2014/main" id="{F2DC0FB7-BBF5-43B9-9B12-2DF988C4C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7577" y="2847975"/>
                <a:ext cx="0" cy="72151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ตัวเชื่อมต่อตรง 25">
                <a:extLst>
                  <a:ext uri="{FF2B5EF4-FFF2-40B4-BE49-F238E27FC236}">
                    <a16:creationId xmlns:a16="http://schemas.microsoft.com/office/drawing/2014/main" id="{A058088B-0800-4BEE-889B-40A7A8262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731418"/>
                <a:ext cx="69274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ตัวเชื่อมต่อตรง 26">
                <a:extLst>
                  <a:ext uri="{FF2B5EF4-FFF2-40B4-BE49-F238E27FC236}">
                    <a16:creationId xmlns:a16="http://schemas.microsoft.com/office/drawing/2014/main" id="{8CE67B6C-5E04-4963-AB53-20A496ECC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645" y="3731418"/>
                <a:ext cx="66695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ตัวเชื่อมต่อตรง 27">
                <a:extLst>
                  <a:ext uri="{FF2B5EF4-FFF2-40B4-BE49-F238E27FC236}">
                    <a16:creationId xmlns:a16="http://schemas.microsoft.com/office/drawing/2014/main" id="{A0ED3BFA-8384-4073-8783-9B02F870D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645" y="2847975"/>
                <a:ext cx="0" cy="7215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ตัวเชื่อมต่อตรง 28">
                <a:extLst>
                  <a:ext uri="{FF2B5EF4-FFF2-40B4-BE49-F238E27FC236}">
                    <a16:creationId xmlns:a16="http://schemas.microsoft.com/office/drawing/2014/main" id="{8C12785B-0969-4DD1-9F4B-26C498C89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752" y="3569493"/>
                <a:ext cx="6927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รูปภาพ 29">
              <a:extLst>
                <a:ext uri="{FF2B5EF4-FFF2-40B4-BE49-F238E27FC236}">
                  <a16:creationId xmlns:a16="http://schemas.microsoft.com/office/drawing/2014/main" id="{4AB7A261-553D-4C0E-8554-59306CE2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265" y="5933704"/>
              <a:ext cx="69359" cy="164306"/>
            </a:xfrm>
            <a:prstGeom prst="rect">
              <a:avLst/>
            </a:prstGeom>
          </p:spPr>
        </p:pic>
        <p:pic>
          <p:nvPicPr>
            <p:cNvPr id="31" name="รูปภาพ 30">
              <a:extLst>
                <a:ext uri="{FF2B5EF4-FFF2-40B4-BE49-F238E27FC236}">
                  <a16:creationId xmlns:a16="http://schemas.microsoft.com/office/drawing/2014/main" id="{CB5192A0-7061-4658-94E6-5DFA764C5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584659" y="5671310"/>
              <a:ext cx="70954" cy="168084"/>
            </a:xfrm>
            <a:prstGeom prst="rect">
              <a:avLst/>
            </a:prstGeom>
          </p:spPr>
        </p:pic>
        <p:pic>
          <p:nvPicPr>
            <p:cNvPr id="32" name="รูปภาพ 31">
              <a:extLst>
                <a:ext uri="{FF2B5EF4-FFF2-40B4-BE49-F238E27FC236}">
                  <a16:creationId xmlns:a16="http://schemas.microsoft.com/office/drawing/2014/main" id="{43DDFE9D-6FD5-4ADA-8E56-3E95AC84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712" y="5784737"/>
              <a:ext cx="69359" cy="164306"/>
            </a:xfrm>
            <a:prstGeom prst="rect">
              <a:avLst/>
            </a:prstGeom>
          </p:spPr>
        </p:pic>
      </p:grpSp>
      <p:sp>
        <p:nvSpPr>
          <p:cNvPr id="34" name="ลูกศร: ซ้าย-ขวา 33">
            <a:extLst>
              <a:ext uri="{FF2B5EF4-FFF2-40B4-BE49-F238E27FC236}">
                <a16:creationId xmlns:a16="http://schemas.microsoft.com/office/drawing/2014/main" id="{1EA1A10F-02D0-489A-9AA2-C650285F046D}"/>
              </a:ext>
            </a:extLst>
          </p:cNvPr>
          <p:cNvSpPr/>
          <p:nvPr/>
        </p:nvSpPr>
        <p:spPr>
          <a:xfrm>
            <a:off x="7981313" y="1555456"/>
            <a:ext cx="842178" cy="2131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ลูกศร: ซ้าย-ขวา 34">
            <a:extLst>
              <a:ext uri="{FF2B5EF4-FFF2-40B4-BE49-F238E27FC236}">
                <a16:creationId xmlns:a16="http://schemas.microsoft.com/office/drawing/2014/main" id="{2D677EB3-0A12-4119-97F2-A76C2CE42FCF}"/>
              </a:ext>
            </a:extLst>
          </p:cNvPr>
          <p:cNvSpPr/>
          <p:nvPr/>
        </p:nvSpPr>
        <p:spPr>
          <a:xfrm rot="5400000">
            <a:off x="6791679" y="3281045"/>
            <a:ext cx="940526" cy="2131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กลุ่ม 49">
            <a:extLst>
              <a:ext uri="{FF2B5EF4-FFF2-40B4-BE49-F238E27FC236}">
                <a16:creationId xmlns:a16="http://schemas.microsoft.com/office/drawing/2014/main" id="{205394A0-2CC8-4FEA-A611-76B3D8D96146}"/>
              </a:ext>
            </a:extLst>
          </p:cNvPr>
          <p:cNvGrpSpPr/>
          <p:nvPr/>
        </p:nvGrpSpPr>
        <p:grpSpPr>
          <a:xfrm>
            <a:off x="4057650" y="2344401"/>
            <a:ext cx="2375315" cy="1696149"/>
            <a:chOff x="2300460" y="2350231"/>
            <a:chExt cx="2158329" cy="2354957"/>
          </a:xfrm>
        </p:grpSpPr>
        <p:sp>
          <p:nvSpPr>
            <p:cNvPr id="47" name="ลูกศร: โค้งขึ้น 46">
              <a:extLst>
                <a:ext uri="{FF2B5EF4-FFF2-40B4-BE49-F238E27FC236}">
                  <a16:creationId xmlns:a16="http://schemas.microsoft.com/office/drawing/2014/main" id="{379C9979-EAA4-45B6-B275-5D6EA23786B0}"/>
                </a:ext>
              </a:extLst>
            </p:cNvPr>
            <p:cNvSpPr/>
            <p:nvPr/>
          </p:nvSpPr>
          <p:spPr>
            <a:xfrm rot="10800000">
              <a:off x="2300460" y="2350231"/>
              <a:ext cx="1129852" cy="2354957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สี่เหลี่ยมผืนผ้า 47">
              <a:extLst>
                <a:ext uri="{FF2B5EF4-FFF2-40B4-BE49-F238E27FC236}">
                  <a16:creationId xmlns:a16="http://schemas.microsoft.com/office/drawing/2014/main" id="{2B536542-9B37-4C4F-855D-B71D7A6E4AC9}"/>
                </a:ext>
              </a:extLst>
            </p:cNvPr>
            <p:cNvSpPr/>
            <p:nvPr/>
          </p:nvSpPr>
          <p:spPr>
            <a:xfrm>
              <a:off x="3430313" y="2350231"/>
              <a:ext cx="1028476" cy="4326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สี่เหลี่ยมผืนผ้า 48">
              <a:extLst>
                <a:ext uri="{FF2B5EF4-FFF2-40B4-BE49-F238E27FC236}">
                  <a16:creationId xmlns:a16="http://schemas.microsoft.com/office/drawing/2014/main" id="{E85AF8CA-0F3D-4BC3-A869-296B233BF4D8}"/>
                </a:ext>
              </a:extLst>
            </p:cNvPr>
            <p:cNvSpPr/>
            <p:nvPr/>
          </p:nvSpPr>
          <p:spPr>
            <a:xfrm>
              <a:off x="3286704" y="2362796"/>
              <a:ext cx="314325" cy="420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27B77F86-CA5D-4C28-94F8-A8733289E51F}"/>
              </a:ext>
            </a:extLst>
          </p:cNvPr>
          <p:cNvSpPr txBox="1"/>
          <p:nvPr/>
        </p:nvSpPr>
        <p:spPr>
          <a:xfrm>
            <a:off x="3416357" y="5960515"/>
            <a:ext cx="186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cs typeface="+mj-cs"/>
              </a:rPr>
              <a:t>บอร์ดทดสอบ 3 แยกไฟจราจร</a:t>
            </a:r>
            <a:endParaRPr lang="en-US" sz="1600" dirty="0">
              <a:cs typeface="+mj-cs"/>
            </a:endParaRPr>
          </a:p>
        </p:txBody>
      </p: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E952429B-F014-405B-A5F8-AB88038FC9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38321" y="3042601"/>
            <a:ext cx="670825" cy="66834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ตัวเชื่อมต่อตรง 58">
            <a:extLst>
              <a:ext uri="{FF2B5EF4-FFF2-40B4-BE49-F238E27FC236}">
                <a16:creationId xmlns:a16="http://schemas.microsoft.com/office/drawing/2014/main" id="{9710E388-4BD4-4C4A-827F-D51B250129DE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9222819" y="3096078"/>
            <a:ext cx="6906" cy="6161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ตัวเชื่อมต่อตรง 59">
            <a:extLst>
              <a:ext uri="{FF2B5EF4-FFF2-40B4-BE49-F238E27FC236}">
                <a16:creationId xmlns:a16="http://schemas.microsoft.com/office/drawing/2014/main" id="{24F5EE45-F54F-49A8-BE6A-21055C37456C}"/>
              </a:ext>
            </a:extLst>
          </p:cNvPr>
          <p:cNvCxnSpPr>
            <a:cxnSpLocks/>
          </p:cNvCxnSpPr>
          <p:nvPr/>
        </p:nvCxnSpPr>
        <p:spPr>
          <a:xfrm>
            <a:off x="8185823" y="4611306"/>
            <a:ext cx="433158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ลูกศร: ซ้าย 62">
            <a:extLst>
              <a:ext uri="{FF2B5EF4-FFF2-40B4-BE49-F238E27FC236}">
                <a16:creationId xmlns:a16="http://schemas.microsoft.com/office/drawing/2014/main" id="{22982C36-224C-4CF6-A26C-092E8B2D9088}"/>
              </a:ext>
            </a:extLst>
          </p:cNvPr>
          <p:cNvSpPr/>
          <p:nvPr/>
        </p:nvSpPr>
        <p:spPr>
          <a:xfrm>
            <a:off x="9821532" y="4404475"/>
            <a:ext cx="833133" cy="41366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1074F109-0419-4A82-A190-02B6196C7AB7}"/>
              </a:ext>
            </a:extLst>
          </p:cNvPr>
          <p:cNvSpPr txBox="1"/>
          <p:nvPr/>
        </p:nvSpPr>
        <p:spPr>
          <a:xfrm>
            <a:off x="10654665" y="442664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220V</a:t>
            </a:r>
          </a:p>
        </p:txBody>
      </p:sp>
      <p:sp>
        <p:nvSpPr>
          <p:cNvPr id="65" name="กล่องข้อความ 64">
            <a:extLst>
              <a:ext uri="{FF2B5EF4-FFF2-40B4-BE49-F238E27FC236}">
                <a16:creationId xmlns:a16="http://schemas.microsoft.com/office/drawing/2014/main" id="{15D1FF73-4AE3-4344-966A-7D7F8162DBB6}"/>
              </a:ext>
            </a:extLst>
          </p:cNvPr>
          <p:cNvSpPr txBox="1"/>
          <p:nvPr/>
        </p:nvSpPr>
        <p:spPr>
          <a:xfrm>
            <a:off x="8628453" y="3396239"/>
            <a:ext cx="7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5V</a:t>
            </a:r>
          </a:p>
        </p:txBody>
      </p:sp>
      <p:sp>
        <p:nvSpPr>
          <p:cNvPr id="66" name="ลูกศร: ซ้าย 65">
            <a:extLst>
              <a:ext uri="{FF2B5EF4-FFF2-40B4-BE49-F238E27FC236}">
                <a16:creationId xmlns:a16="http://schemas.microsoft.com/office/drawing/2014/main" id="{5E0663A0-38A7-445A-BAD7-CE6A34CC82D8}"/>
              </a:ext>
            </a:extLst>
          </p:cNvPr>
          <p:cNvSpPr/>
          <p:nvPr/>
        </p:nvSpPr>
        <p:spPr>
          <a:xfrm rot="16200000">
            <a:off x="6888732" y="901952"/>
            <a:ext cx="833133" cy="41366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547AE048-BDA6-48B6-ABC2-66CA6C7C0C6E}"/>
              </a:ext>
            </a:extLst>
          </p:cNvPr>
          <p:cNvSpPr txBox="1"/>
          <p:nvPr/>
        </p:nvSpPr>
        <p:spPr>
          <a:xfrm>
            <a:off x="6954778" y="33933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220V</a:t>
            </a:r>
          </a:p>
        </p:txBody>
      </p:sp>
      <p:grpSp>
        <p:nvGrpSpPr>
          <p:cNvPr id="73" name="กลุ่ม 72">
            <a:extLst>
              <a:ext uri="{FF2B5EF4-FFF2-40B4-BE49-F238E27FC236}">
                <a16:creationId xmlns:a16="http://schemas.microsoft.com/office/drawing/2014/main" id="{EEF2F99B-10CB-49C8-815B-9FBC26DECBB6}"/>
              </a:ext>
            </a:extLst>
          </p:cNvPr>
          <p:cNvGrpSpPr/>
          <p:nvPr/>
        </p:nvGrpSpPr>
        <p:grpSpPr>
          <a:xfrm>
            <a:off x="1458412" y="575631"/>
            <a:ext cx="1683231" cy="3849189"/>
            <a:chOff x="870857" y="609599"/>
            <a:chExt cx="1683231" cy="3849189"/>
          </a:xfrm>
        </p:grpSpPr>
        <p:sp>
          <p:nvSpPr>
            <p:cNvPr id="72" name="สี่เหลี่ยมผืนผ้า 71">
              <a:extLst>
                <a:ext uri="{FF2B5EF4-FFF2-40B4-BE49-F238E27FC236}">
                  <a16:creationId xmlns:a16="http://schemas.microsoft.com/office/drawing/2014/main" id="{378969D7-8B2C-42D8-8D14-56389262B217}"/>
                </a:ext>
              </a:extLst>
            </p:cNvPr>
            <p:cNvSpPr/>
            <p:nvPr/>
          </p:nvSpPr>
          <p:spPr>
            <a:xfrm>
              <a:off x="870857" y="609599"/>
              <a:ext cx="1683231" cy="3849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4A556D1C-7C84-4849-B6B0-70ACA1581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2" y="911565"/>
              <a:ext cx="336349" cy="796784"/>
            </a:xfrm>
            <a:prstGeom prst="rect">
              <a:avLst/>
            </a:prstGeom>
          </p:spPr>
        </p:pic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085986F8-7589-42D3-83CA-BA869E8FE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3" y="1934822"/>
              <a:ext cx="336349" cy="796784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77941B9-3014-4910-90F9-E26C2199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2" y="3462586"/>
              <a:ext cx="336349" cy="796784"/>
            </a:xfrm>
            <a:prstGeom prst="rect">
              <a:avLst/>
            </a:prstGeom>
          </p:spPr>
        </p:pic>
        <p:sp>
          <p:nvSpPr>
            <p:cNvPr id="68" name="กล่องข้อความ 67">
              <a:extLst>
                <a:ext uri="{FF2B5EF4-FFF2-40B4-BE49-F238E27FC236}">
                  <a16:creationId xmlns:a16="http://schemas.microsoft.com/office/drawing/2014/main" id="{442D084C-5A01-4D97-A2F5-F4A4A8B78186}"/>
                </a:ext>
              </a:extLst>
            </p:cNvPr>
            <p:cNvSpPr txBox="1"/>
            <p:nvPr/>
          </p:nvSpPr>
          <p:spPr>
            <a:xfrm>
              <a:off x="1342770" y="2796288"/>
              <a:ext cx="7010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</p:txBody>
        </p:sp>
      </p:grp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3E990294-592E-46C2-B879-35010EA6AFA4}"/>
              </a:ext>
            </a:extLst>
          </p:cNvPr>
          <p:cNvSpPr txBox="1"/>
          <p:nvPr/>
        </p:nvSpPr>
        <p:spPr>
          <a:xfrm>
            <a:off x="8054422" y="4333286"/>
            <a:ext cx="7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5V</a:t>
            </a:r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C162FE64-10C9-4BC3-B172-6D972DE8923A}"/>
              </a:ext>
            </a:extLst>
          </p:cNvPr>
          <p:cNvSpPr txBox="1"/>
          <p:nvPr/>
        </p:nvSpPr>
        <p:spPr>
          <a:xfrm>
            <a:off x="7032146" y="6023893"/>
            <a:ext cx="2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เครื่องควบคุมสัญญาณไฟจราจร</a:t>
            </a:r>
            <a:endParaRPr lang="en-US" dirty="0">
              <a:cs typeface="+mj-cs"/>
            </a:endParaRPr>
          </a:p>
        </p:txBody>
      </p:sp>
      <p:sp>
        <p:nvSpPr>
          <p:cNvPr id="37" name="ลูกศร: ซ้าย 36">
            <a:extLst>
              <a:ext uri="{FF2B5EF4-FFF2-40B4-BE49-F238E27FC236}">
                <a16:creationId xmlns:a16="http://schemas.microsoft.com/office/drawing/2014/main" id="{2CC97D2C-DE91-451F-963F-D6B3F5130002}"/>
              </a:ext>
            </a:extLst>
          </p:cNvPr>
          <p:cNvSpPr/>
          <p:nvPr/>
        </p:nvSpPr>
        <p:spPr>
          <a:xfrm>
            <a:off x="3044915" y="1525350"/>
            <a:ext cx="3404600" cy="5298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58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89</Words>
  <Application>Microsoft Office PowerPoint</Application>
  <PresentationFormat>แบบจอกว้าง</PresentationFormat>
  <Paragraphs>31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KAJORN BOONJAROEN</dc:creator>
  <cp:lastModifiedBy>KAJORN BOONJAROEN</cp:lastModifiedBy>
  <cp:revision>36</cp:revision>
  <dcterms:created xsi:type="dcterms:W3CDTF">2021-10-13T20:30:41Z</dcterms:created>
  <dcterms:modified xsi:type="dcterms:W3CDTF">2021-10-14T08:01:03Z</dcterms:modified>
</cp:coreProperties>
</file>