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Source Serif Pro"/>
      <p:regular r:id="rId18"/>
      <p:bold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SourceSerifPro-bold.fntdata"/><Relationship Id="rId6" Type="http://schemas.openxmlformats.org/officeDocument/2006/relationships/slide" Target="slides/slide2.xml"/><Relationship Id="rId18" Type="http://schemas.openxmlformats.org/officeDocument/2006/relationships/font" Target="fonts/SourceSerif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Script: </a:t>
            </a:r>
            <a:r>
              <a:rPr lang="en"/>
              <a:t>https://docs.google.com/document/d/1e77_HuOqJf0FLFlk4v6PNqWt2e4y5IzF0lHx8ZyXpTM/edit#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4294967295" type="ctrTitle"/>
          </p:nvPr>
        </p:nvSpPr>
        <p:spPr>
          <a:xfrm>
            <a:off x="311688" y="384638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Project BoxSand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57" name="Shape 57"/>
          <p:cNvSpPr txBox="1"/>
          <p:nvPr>
            <p:ph idx="4294967295" type="subTitle"/>
          </p:nvPr>
        </p:nvSpPr>
        <p:spPr>
          <a:xfrm>
            <a:off x="456575" y="1626638"/>
            <a:ext cx="82308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GROUP 6</a:t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COMPUTER SCIENCE 461: SENIOR CAPSTONE: MAY  2018</a:t>
            </a:r>
            <a:endParaRPr sz="1200">
              <a:solidFill>
                <a:srgbClr val="B7B7B7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563" y="2026938"/>
            <a:ext cx="4556825" cy="27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What is </a:t>
            </a: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Project BoxSand?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WHAT IS PROJECT BOXSAND?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An open source </a:t>
            </a:r>
            <a:r>
              <a:rPr b="1" lang="en">
                <a:latin typeface="Source Serif Pro"/>
                <a:ea typeface="Source Serif Pro"/>
                <a:cs typeface="Source Serif Pro"/>
                <a:sym typeface="Source Serif Pro"/>
              </a:rPr>
              <a:t>Learning Module System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that will be used by students to learn course material and complete online homework through an all-in-one online learning environment. The main goal of BoxSand is to improve student performance by providing access to free and open source resources all in one place.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PURPOSE AND GOALS - SPRING TERM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Stabilize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the BoxSand site.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Implement the final design 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decisions and feature tweaks</a:t>
            </a: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 to make the OpenStax code our own.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●"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Apply the user tracking feature to the whole site.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Progress of the Project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</a:t>
            </a:r>
            <a:endParaRPr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Plan for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Develop Understanding of Project Requirements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Research potential solutions and methods of achieving the goals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Create initial plan for implementation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Phase One of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Formulate a development space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Begin development of the site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Phase Two of Implementation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Wrap up development for this cycle of the project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Prepare project for use by the next development team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1017725"/>
            <a:ext cx="658800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975125" y="177540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975125" y="208857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975125" y="240175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2334525"/>
            <a:ext cx="658800" cy="6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975125" y="3134025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975125" y="3447550"/>
            <a:ext cx="89400" cy="8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253525" y="3447550"/>
            <a:ext cx="658800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7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</a:t>
            </a: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Class Stuff</a:t>
            </a:r>
            <a:endParaRPr sz="1800"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Poster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Off to the printers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Registration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Serif Pro"/>
              <a:buChar char="▢"/>
            </a:pPr>
            <a:r>
              <a:rPr lang="en" sz="2400">
                <a:latin typeface="Source Serif Pro"/>
                <a:ea typeface="Source Serif Pro"/>
                <a:cs typeface="Source Serif Pro"/>
                <a:sym typeface="Source Serif Pro"/>
              </a:rPr>
              <a:t>Expo Demonstration</a:t>
            </a:r>
            <a:endParaRPr sz="24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○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Video to be played on loop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ource Serif Pro"/>
              <a:buChar char="▢"/>
            </a:pPr>
            <a:r>
              <a:rPr lang="en" sz="1800">
                <a:latin typeface="Source Serif Pro"/>
                <a:ea typeface="Source Serif Pro"/>
                <a:cs typeface="Source Serif Pro"/>
                <a:sym typeface="Source Serif Pro"/>
              </a:rPr>
              <a:t>Finishing touches on the documentation</a:t>
            </a:r>
            <a:endParaRPr sz="18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1017725"/>
            <a:ext cx="658800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5" y="1752725"/>
            <a:ext cx="658800" cy="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erif Pro"/>
                <a:ea typeface="Source Serif Pro"/>
                <a:cs typeface="Source Serif Pro"/>
                <a:sym typeface="Source Serif Pro"/>
              </a:rPr>
              <a:t>CURRENT PROGRESS OF THE PROJECT -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Source Serif Pro"/>
                <a:ea typeface="Source Serif Pro"/>
                <a:cs typeface="Source Serif Pro"/>
                <a:sym typeface="Source Serif Pro"/>
              </a:rPr>
              <a:t>Thank you for watching.</a:t>
            </a:r>
            <a:endParaRPr sz="72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