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Source Serif Pro"/>
      <p:regular r:id="rId27"/>
      <p:bold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SourceSerifPro-bold.fntdata"/><Relationship Id="rId27" Type="http://schemas.openxmlformats.org/officeDocument/2006/relationships/font" Target="fonts/SourceSerif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POseT0n9t8uPwH8diqIuwwQSYiVDA2TTlUJn2LD82uw/edit?usp=sharin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https://docs.google.com/document/d/1POseT0n9t8uPwH8diqIuwwQSYiVDA2TTlUJn2LD82uw/edit?usp=sharing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764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764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4294967295" type="ctrTitle"/>
          </p:nvPr>
        </p:nvSpPr>
        <p:spPr>
          <a:xfrm>
            <a:off x="311688" y="384638"/>
            <a:ext cx="8520600" cy="12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Source Serif Pro"/>
                <a:ea typeface="Source Serif Pro"/>
                <a:cs typeface="Source Serif Pro"/>
                <a:sym typeface="Source Serif Pro"/>
              </a:rPr>
              <a:t>Project BoxSand</a:t>
            </a:r>
            <a:endParaRPr sz="7200"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57" name="Shape 57"/>
          <p:cNvSpPr txBox="1"/>
          <p:nvPr>
            <p:ph idx="4294967295" type="subTitle"/>
          </p:nvPr>
        </p:nvSpPr>
        <p:spPr>
          <a:xfrm>
            <a:off x="456575" y="1626638"/>
            <a:ext cx="8230800" cy="18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GROUP 6</a:t>
            </a:r>
            <a:endParaRPr sz="2400">
              <a:solidFill>
                <a:srgbClr val="FFFFFF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COMPUTER SCIENCE 461: SENIOR CAPSTONE: </a:t>
            </a:r>
            <a:r>
              <a:rPr lang="en" sz="1200">
                <a:solidFill>
                  <a:srgbClr val="B7B7B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FEBRUARY</a:t>
            </a:r>
            <a:r>
              <a:rPr lang="en" sz="1200">
                <a:solidFill>
                  <a:srgbClr val="B7B7B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  2018</a:t>
            </a:r>
            <a:endParaRPr sz="1200">
              <a:solidFill>
                <a:srgbClr val="B7B7B7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3563" y="2026938"/>
            <a:ext cx="4556825" cy="273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NEXT STEPS - SAM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Tracking system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Where a user clicks on the website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How much time they spend on particular pages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How much time they spend watching videos or looking at simulations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How long a user spends on a particular homework problem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Style of the OpenStax website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P</a:t>
            </a: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rofessor posted modules for students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CURRENT PROGRESS OF THE PROJECT - MAX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Accounts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Tutor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Exercise (and Books)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Tracking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Development processes + docs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Production deployments + docs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Style + Branding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STUMBLING BLOCKS - MAX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221025" y="1086725"/>
            <a:ext cx="8520600" cy="38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erif Pro"/>
              <a:buChar char="-"/>
            </a:pPr>
            <a:r>
              <a:rPr lang="en" sz="1800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Keeping code changes that are temporary out of long term code commits</a:t>
            </a:r>
            <a:endParaRPr sz="1800">
              <a:solidFill>
                <a:schemeClr val="dk2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erif Pro"/>
              <a:buChar char="-"/>
            </a:pPr>
            <a:r>
              <a:rPr lang="en" sz="1800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HTTPS/SSL</a:t>
            </a:r>
            <a:endParaRPr sz="1800">
              <a:solidFill>
                <a:schemeClr val="dk2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erif Pro"/>
              <a:buChar char="-"/>
            </a:pPr>
            <a:r>
              <a:rPr lang="en" sz="1800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Redis connection refusals</a:t>
            </a:r>
            <a:endParaRPr sz="1800">
              <a:solidFill>
                <a:schemeClr val="dk2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erif Pro"/>
              <a:buChar char="-"/>
            </a:pPr>
            <a:r>
              <a:rPr lang="en" sz="1800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Action Mailer setup for testing</a:t>
            </a:r>
            <a:endParaRPr sz="1800">
              <a:solidFill>
                <a:schemeClr val="dk2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erif Pro"/>
              <a:buChar char="-"/>
            </a:pPr>
            <a:r>
              <a:rPr lang="en" sz="1800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API documentation and keys</a:t>
            </a:r>
            <a:endParaRPr sz="1800">
              <a:solidFill>
                <a:schemeClr val="dk2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erif Pro"/>
              <a:buChar char="-"/>
            </a:pPr>
            <a:r>
              <a:rPr lang="en" sz="1800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Multi-homed deployments and testing scalability</a:t>
            </a:r>
            <a:endParaRPr sz="1800">
              <a:solidFill>
                <a:schemeClr val="dk2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erif Pro"/>
              <a:buChar char="-"/>
            </a:pPr>
            <a:r>
              <a:rPr lang="en" sz="1800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Removing unused features from partner codebases</a:t>
            </a:r>
            <a:endParaRPr sz="1800">
              <a:solidFill>
                <a:schemeClr val="dk2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erif Pro"/>
              <a:buChar char="-"/>
            </a:pPr>
            <a:r>
              <a:rPr lang="en" sz="1800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CNX archive and database issues</a:t>
            </a:r>
            <a:endParaRPr sz="1800">
              <a:solidFill>
                <a:schemeClr val="dk2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erif Pro"/>
              <a:buChar char="-"/>
            </a:pPr>
            <a:r>
              <a:rPr lang="en" sz="1800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Postgres user auth</a:t>
            </a:r>
            <a:endParaRPr sz="1800">
              <a:solidFill>
                <a:schemeClr val="dk2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erif Pro"/>
              <a:buChar char="-"/>
            </a:pPr>
            <a:r>
              <a:rPr lang="en" sz="1800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Webpack and SASS/SCSS</a:t>
            </a:r>
            <a:endParaRPr sz="1800">
              <a:solidFill>
                <a:schemeClr val="dk2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erif Pro"/>
              <a:buChar char="-"/>
            </a:pPr>
            <a:r>
              <a:rPr lang="en" sz="1800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Pattern Library/UX updating</a:t>
            </a:r>
            <a:endParaRPr sz="1800">
              <a:solidFill>
                <a:schemeClr val="dk2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NEXT STEPS - MAX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Accounts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Tutor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Exercises + Books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Tracking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Deployment processes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Auditing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Testing Suites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CURRENT PROGRESS OF THE PROJECT - ANYA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First Draft of the Style Guide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t/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Logo Concept Design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625" y="1602375"/>
            <a:ext cx="3214376" cy="7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713" y="2440300"/>
            <a:ext cx="4166224" cy="8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5">
            <a:alphaModFix/>
          </a:blip>
          <a:srcRect b="8850" l="0" r="0" t="0"/>
          <a:stretch/>
        </p:blipFill>
        <p:spPr>
          <a:xfrm>
            <a:off x="311700" y="1617175"/>
            <a:ext cx="4172250" cy="7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573323" y="3624475"/>
            <a:ext cx="2678451" cy="160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5887" y="1895600"/>
            <a:ext cx="85792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3525" y="1017725"/>
            <a:ext cx="658800" cy="6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3525" y="3153150"/>
            <a:ext cx="658800" cy="6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CURRENT PROGRESS OF THE PROJECT - ANYA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Cognitive Walkthrough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Development of goals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Perform the walkthrough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975125" y="1772525"/>
            <a:ext cx="89400" cy="8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STUMBLING BLOCKS - ANYA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Getting feedback on the current direction of the style guide.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311700" y="1593550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Changes in process for implementing the style decisions.</a:t>
            </a:r>
            <a:endParaRPr sz="1800">
              <a:solidFill>
                <a:schemeClr val="dk2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NEXT STEPS</a:t>
            </a: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 - ANYA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Receive Feedback from Client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Send out first drafts to client for feedback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Receive and </a:t>
            </a: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analyze</a:t>
            </a: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 feedback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Implement Style Decisions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Run Cognitive Walkthrough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Develop Goals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Run walkthrough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Analyze results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975125" y="1772525"/>
            <a:ext cx="89400" cy="8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975125" y="3244875"/>
            <a:ext cx="89400" cy="8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Source Serif Pro"/>
                <a:ea typeface="Source Serif Pro"/>
                <a:cs typeface="Source Serif Pro"/>
                <a:sym typeface="Source Serif Pro"/>
              </a:rPr>
              <a:t>Thank you for watching.</a:t>
            </a:r>
            <a:endParaRPr sz="7200"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Source Serif Pro"/>
                <a:ea typeface="Source Serif Pro"/>
                <a:cs typeface="Source Serif Pro"/>
                <a:sym typeface="Source Serif Pro"/>
              </a:rPr>
              <a:t>What is </a:t>
            </a:r>
            <a:r>
              <a:rPr lang="en" sz="7200">
                <a:latin typeface="Source Serif Pro"/>
                <a:ea typeface="Source Serif Pro"/>
                <a:cs typeface="Source Serif Pro"/>
                <a:sym typeface="Source Serif Pro"/>
              </a:rPr>
              <a:t>Project BoxSand?</a:t>
            </a:r>
            <a:endParaRPr sz="7200"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WHAT IS PROJECT BOXSAND?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17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An open source </a:t>
            </a:r>
            <a:r>
              <a:rPr b="1" lang="en">
                <a:latin typeface="Source Serif Pro"/>
                <a:ea typeface="Source Serif Pro"/>
                <a:cs typeface="Source Serif Pro"/>
                <a:sym typeface="Source Serif Pro"/>
              </a:rPr>
              <a:t>Learning Module System</a:t>
            </a: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 that will be used by students to learn course material and complete online homework through an all-in-one online learning environment. The main goal of BoxSand is to improve student performance by providing access to free and open source resources all in one place.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PURPOSE AND GOALS - FOR THE YEAR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Develop long-term and overarching </a:t>
            </a:r>
            <a:r>
              <a:rPr b="1" lang="en">
                <a:latin typeface="Source Serif Pro"/>
                <a:ea typeface="Source Serif Pro"/>
                <a:cs typeface="Source Serif Pro"/>
                <a:sym typeface="Source Serif Pro"/>
              </a:rPr>
              <a:t>development goals and procedures</a:t>
            </a: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 for future project development.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Create an initial </a:t>
            </a:r>
            <a:r>
              <a:rPr b="1" lang="en">
                <a:latin typeface="Source Serif Pro"/>
                <a:ea typeface="Source Serif Pro"/>
                <a:cs typeface="Source Serif Pro"/>
                <a:sym typeface="Source Serif Pro"/>
              </a:rPr>
              <a:t>proof of concept</a:t>
            </a: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 for site functionality demonstration and future feature integration. This entails a website that...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179875" y="2706525"/>
            <a:ext cx="85206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erif Pro"/>
              <a:buChar char="○"/>
            </a:pPr>
            <a:r>
              <a:rPr lang="en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Provides access to the OpenStax Physics textbook within the site and allows an instructor to assign reading from this textbook.</a:t>
            </a:r>
            <a:endParaRPr>
              <a:solidFill>
                <a:schemeClr val="dk2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457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173800" y="3031825"/>
            <a:ext cx="83889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erif Pro"/>
              <a:buChar char="○"/>
            </a:pPr>
            <a:r>
              <a:rPr lang="en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Provides a homework system where an instructor can provides questions, assign a value to the question, and create an assignment out of a grouping of questions.</a:t>
            </a:r>
            <a:endParaRPr>
              <a:solidFill>
                <a:schemeClr val="dk2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184150" y="348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erif Pro"/>
              <a:buChar char="○"/>
            </a:pPr>
            <a:r>
              <a:rPr lang="en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Provides a way for students to complete the assigned homework and reading.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144800" y="3691025"/>
            <a:ext cx="83418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erif Pro"/>
              <a:buChar char="○"/>
            </a:pPr>
            <a:r>
              <a:rPr lang="en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Provides a way for an instructor to download a gradebook of scores.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PURPOSE AND GOALS - WINTER TERM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Establish a working model of the site utilizing the foundation laid down by the people at OpenStax.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Craft and mold the OpenStax foundation to meet the Project Boxsand specific requirements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Source Serif Pro"/>
                <a:ea typeface="Source Serif Pro"/>
                <a:cs typeface="Source Serif Pro"/>
                <a:sym typeface="Source Serif Pro"/>
              </a:rPr>
              <a:t>Progress of the Project</a:t>
            </a:r>
            <a:endParaRPr sz="7200"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CURRENT PROGRESS OF THE PROJECT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Plan for Implementation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Develop Understanding of Project Requirements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Research potential solutions and methods of achieving the goals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Create initial plan for implementation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Phase One of Implementation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Formulate a development space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Begin development of the site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Phase Two of Implementation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Wrap up development for this cycle of the project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Prepare project for use by the next development team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25" y="1017725"/>
            <a:ext cx="658800" cy="6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975125" y="1775400"/>
            <a:ext cx="89400" cy="8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975125" y="2088575"/>
            <a:ext cx="89400" cy="8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975125" y="2401750"/>
            <a:ext cx="89400" cy="8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25" y="2334525"/>
            <a:ext cx="658800" cy="6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975125" y="3134025"/>
            <a:ext cx="89400" cy="8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975125" y="3447550"/>
            <a:ext cx="89400" cy="8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7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CURRENT PROGRESS OF THE PROJECT - SAM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Exercises database 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Open source textbooks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Account verification through email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Authentication through the Oregon State University login system (CAS)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STUMBLING BLOCKS - SAM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-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OpenStax code base - extremely large and has a huge amount of dependencies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311700" y="1605950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erif Pro"/>
              <a:buChar char="-"/>
            </a:pPr>
            <a:r>
              <a:rPr lang="en" sz="1800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Familiarity with Ruby on Rails</a:t>
            </a:r>
            <a:endParaRPr sz="1800">
              <a:solidFill>
                <a:schemeClr val="dk2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311700" y="2024950"/>
            <a:ext cx="8520600" cy="15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erif Pro"/>
              <a:buChar char="-"/>
            </a:pPr>
            <a:r>
              <a:rPr lang="en" sz="1800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OpenStax and their willingness to work with 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