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b565b0d5f7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b565b0d5f7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b565b0d5f7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b565b0d5f7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b565b0d5f7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b565b0d5f7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b565b0d5f7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b565b0d5f7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b565b0d5f7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b565b0d5f7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b565b0d5f7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b565b0d5f7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b565b0d5f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b565b0d5f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b565b0d5f7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b565b0d5f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b565b0d5f7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b565b0d5f7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b5bd2ceeb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b5bd2ceeb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b5bd2ceeb8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b5bd2ceeb8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b5bd2ceeb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b5bd2ceeb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b5bd2ceeb8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b5bd2ceeb8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b565b0d5f7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b565b0d5f7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48025" y="1139075"/>
            <a:ext cx="8520600" cy="107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Partnership Analysis &amp; Level Classification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48025" y="2501425"/>
            <a:ext cx="8520600" cy="16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11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310"/>
              <a:t>By:</a:t>
            </a:r>
            <a:endParaRPr sz="131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310"/>
              <a:t>Abraham Serrano</a:t>
            </a:r>
            <a:endParaRPr sz="131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310"/>
              <a:t>Prasanna Rajendra</a:t>
            </a:r>
            <a:endParaRPr sz="131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31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310"/>
              <a:t>Supervisor:</a:t>
            </a:r>
            <a:endParaRPr sz="131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310"/>
              <a:t>Robin Donatello</a:t>
            </a:r>
            <a:endParaRPr sz="131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310"/>
              <a:t>Kelsey Kyllonen</a:t>
            </a:r>
            <a:endParaRPr sz="131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 Data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Numeric data: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Numeric data will be directly passed to the multi-class model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Categorical data: 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the categorical data will be converted into each new dummy column by one hot encoding.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 Data: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Will perform LDA on the text data will divide into 4 clusters , will use the gamma value of each cluster as a new feature for out model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After all the data is converted into numeric, using Decision Tree to perform Multi-Label Classification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600" y="918065"/>
            <a:ext cx="6979049" cy="388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LDA Values for each Topic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375" y="1262850"/>
            <a:ext cx="6936599" cy="345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Cloud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349" y="1268100"/>
            <a:ext cx="3092225" cy="3387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5850" y="1348276"/>
            <a:ext cx="2789476" cy="3187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can do some research on Partner feature since the distribution is  not normal.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Once we get the Label data ready we can Grid CV over different parameters to find best fit algorithm</a:t>
            </a:r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 rotWithShape="1">
          <a:blip r:embed="rId3">
            <a:alphaModFix/>
          </a:blip>
          <a:srcRect b="0" l="5784" r="0" t="9214"/>
          <a:stretch/>
        </p:blipFill>
        <p:spPr>
          <a:xfrm>
            <a:off x="1707800" y="1647525"/>
            <a:ext cx="5022950" cy="1938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6"/>
          <p:cNvPicPr preferRelativeResize="0"/>
          <p:nvPr/>
        </p:nvPicPr>
        <p:blipFill rotWithShape="1">
          <a:blip r:embed="rId4">
            <a:alphaModFix/>
          </a:blip>
          <a:srcRect b="-6751" l="14210" r="-24536" t="-3574"/>
          <a:stretch/>
        </p:blipFill>
        <p:spPr>
          <a:xfrm>
            <a:off x="1914119" y="1785338"/>
            <a:ext cx="4741583" cy="1585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48150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!!!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Abstract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Quarto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Proposed methodology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Next Step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CHC(</a:t>
            </a:r>
            <a:r>
              <a:rPr lang="en"/>
              <a:t>Center for Healthy Communities</a:t>
            </a:r>
            <a:r>
              <a:rPr lang="en"/>
              <a:t>) has subcontractors who partner with local organizations for calfresh outreach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These subcontractors report to CHC on activities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Wanted to see if we could determine a subcontractor's level of participation in the contract based on the descriptions they listed for their partnership activities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QuartoDoc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usage for language flexibility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Reticulate package</a:t>
            </a:r>
            <a:endParaRPr sz="1350">
              <a:solidFill>
                <a:srgbClr val="373A3C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50">
              <a:solidFill>
                <a:srgbClr val="373A3C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550" y="2166100"/>
            <a:ext cx="7379099" cy="254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and R </a:t>
            </a:r>
            <a:r>
              <a:rPr lang="en"/>
              <a:t>Communication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Reticulate package in R can convert python container to R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200" y="1928825"/>
            <a:ext cx="7283274" cy="305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Branches Diverge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 R,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did Text Preprocessing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DTM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Performed LDA</a:t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 Python ,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 Class Model Decision Tree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</a:t>
            </a:r>
            <a:r>
              <a:rPr lang="en"/>
              <a:t>Preprocessing on Numerical and Categorical Features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R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Create LDA Model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Python df -&gt; R df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 df -&gt; Document Term Matrix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Document Term Matrix -&gt; LDA Model</a:t>
            </a:r>
            <a:endParaRPr sz="1600"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72525"/>
            <a:ext cx="4935374" cy="2487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Steps: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Get topic probabilities for number of topics I (the user) want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Visualizing the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							- This flowchart shows the last steps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 rotWithShape="1">
          <a:blip r:embed="rId3">
            <a:alphaModFix/>
          </a:blip>
          <a:srcRect b="0" l="55838" r="0" t="36350"/>
          <a:stretch/>
        </p:blipFill>
        <p:spPr>
          <a:xfrm>
            <a:off x="694624" y="2116925"/>
            <a:ext cx="2431175" cy="208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methodology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pic>
        <p:nvPicPr>
          <p:cNvPr id="108" name="Google Shape;108;p21"/>
          <p:cNvPicPr preferRelativeResize="0"/>
          <p:nvPr/>
        </p:nvPicPr>
        <p:blipFill rotWithShape="1">
          <a:blip r:embed="rId3">
            <a:alphaModFix/>
          </a:blip>
          <a:srcRect b="0" l="5784" r="0" t="9214"/>
          <a:stretch/>
        </p:blipFill>
        <p:spPr>
          <a:xfrm>
            <a:off x="403275" y="1245300"/>
            <a:ext cx="7518327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900" y="1316800"/>
            <a:ext cx="7243999" cy="308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