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D8F5-FAEF-4AA8-A037-D576FDA18A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AB38-2E77-4CB0-969C-1691B9E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7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D8F5-FAEF-4AA8-A037-D576FDA18A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AB38-2E77-4CB0-969C-1691B9E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5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D8F5-FAEF-4AA8-A037-D576FDA18A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AB38-2E77-4CB0-969C-1691B9E539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11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D8F5-FAEF-4AA8-A037-D576FDA18A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AB38-2E77-4CB0-969C-1691B9E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51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D8F5-FAEF-4AA8-A037-D576FDA18A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AB38-2E77-4CB0-969C-1691B9E539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194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D8F5-FAEF-4AA8-A037-D576FDA18A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AB38-2E77-4CB0-969C-1691B9E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48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D8F5-FAEF-4AA8-A037-D576FDA18A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AB38-2E77-4CB0-969C-1691B9E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11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D8F5-FAEF-4AA8-A037-D576FDA18A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AB38-2E77-4CB0-969C-1691B9E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D8F5-FAEF-4AA8-A037-D576FDA18A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AB38-2E77-4CB0-969C-1691B9E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D8F5-FAEF-4AA8-A037-D576FDA18A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AB38-2E77-4CB0-969C-1691B9E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D8F5-FAEF-4AA8-A037-D576FDA18A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AB38-2E77-4CB0-969C-1691B9E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5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D8F5-FAEF-4AA8-A037-D576FDA18A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AB38-2E77-4CB0-969C-1691B9E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6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D8F5-FAEF-4AA8-A037-D576FDA18A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AB38-2E77-4CB0-969C-1691B9E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8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D8F5-FAEF-4AA8-A037-D576FDA18A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AB38-2E77-4CB0-969C-1691B9E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1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D8F5-FAEF-4AA8-A037-D576FDA18A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AB38-2E77-4CB0-969C-1691B9E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4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AB38-2E77-4CB0-969C-1691B9E5392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D8F5-FAEF-4AA8-A037-D576FDA18AF1}" type="datetimeFigureOut">
              <a:rPr lang="en-US" smtClean="0"/>
              <a:t>12/11/2022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9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D8F5-FAEF-4AA8-A037-D576FDA18A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00AB38-2E77-4CB0-969C-1691B9E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1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CB55-8F56-7C6C-2BC9-8F1669492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Timesheet Insights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Using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A6162-9B2E-77C5-6C34-EE725A47C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Mason</a:t>
            </a:r>
            <a:r>
              <a:rPr lang="en-US" dirty="0"/>
              <a:t> </a:t>
            </a:r>
            <a:r>
              <a:rPr lang="en-US" dirty="0">
                <a:latin typeface="Georgia" panose="02040502050405020303" pitchFamily="18" charset="0"/>
              </a:rPr>
              <a:t>McBride</a:t>
            </a:r>
          </a:p>
        </p:txBody>
      </p:sp>
    </p:spTree>
    <p:extLst>
      <p:ext uri="{BB962C8B-B14F-4D97-AF65-F5344CB8AC3E}">
        <p14:creationId xmlns:p14="http://schemas.microsoft.com/office/powerpoint/2010/main" val="353511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BE85-D198-B064-48CC-5E0EC4A0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Guiding 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E14DD-B630-34AB-D264-515ABE45F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1.  </a:t>
            </a:r>
            <a:r>
              <a:rPr lang="en-US" sz="24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How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24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long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did I work? 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400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endParaRPr lang="en-US" sz="2400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2.  </a:t>
            </a:r>
            <a:r>
              <a:rPr lang="en-US" sz="24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When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did I work? 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400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endParaRPr lang="en-US" sz="2400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3.  </a:t>
            </a:r>
            <a:r>
              <a:rPr lang="en-US" sz="24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Where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did I work?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400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endParaRPr lang="en-US" sz="2400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4.  </a:t>
            </a:r>
            <a:r>
              <a:rPr lang="en-US" sz="24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For</a:t>
            </a:r>
            <a:r>
              <a:rPr lang="en-US" sz="2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24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whom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did I work?</a:t>
            </a:r>
            <a:endParaRPr lang="en-US" sz="2400" dirty="0">
              <a:latin typeface="Georgia" panose="02040502050405020303" pitchFamily="18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endParaRPr lang="en-US" sz="2000" b="1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55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2E67-6C46-E5C0-4B52-3A18DA37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fontAlgn="base"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Georgia" panose="02040502050405020303" pitchFamily="18" charset="0"/>
              </a:rPr>
              <a:t>1. </a:t>
            </a:r>
            <a:r>
              <a:rPr lang="en-US" sz="36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How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36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long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did I work?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9CF0-5190-488F-72CF-F75C8237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147767A-DCB6-C847-DF14-571FE34FE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84729"/>
            <a:ext cx="8157933" cy="503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4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AD75-586A-4CBB-42E1-FB179C5A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eorgia" panose="02040502050405020303" pitchFamily="18" charset="0"/>
              </a:rPr>
              <a:t>2. </a:t>
            </a:r>
            <a:r>
              <a:rPr lang="en-US" sz="36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When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did I work? </a:t>
            </a:r>
            <a:br>
              <a:rPr lang="en-US" sz="3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20CC-A30B-57A5-28E3-66C19E0B2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F419C25-03B6-9616-5AE0-E0D3BD930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3" y="1577142"/>
            <a:ext cx="8182530" cy="50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8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7091-F10D-7551-7659-BDF6EF1D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eorgia" panose="02040502050405020303" pitchFamily="18" charset="0"/>
              </a:rPr>
              <a:t>3. </a:t>
            </a:r>
            <a:r>
              <a:rPr lang="en-US" sz="36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Where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did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I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work?</a:t>
            </a:r>
            <a:br>
              <a:rPr lang="en-US" sz="3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55489-5AB7-614F-2D69-49F6B759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F1B18FF-BE11-8818-4DAB-99DDCDFEF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3" y="1577142"/>
            <a:ext cx="8182530" cy="50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5D19-6806-A230-EB13-08B498A1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eorgia" panose="02040502050405020303" pitchFamily="18" charset="0"/>
              </a:rPr>
              <a:t>4. </a:t>
            </a:r>
            <a:r>
              <a:rPr lang="en-US" sz="36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For</a:t>
            </a:r>
            <a:r>
              <a:rPr lang="en-US" sz="36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36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whom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did I work?</a:t>
            </a:r>
            <a:br>
              <a:rPr lang="en-US" sz="3600" dirty="0"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5E77-F35A-BF07-849C-422A6401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D33EEE8-3ABB-A1E8-1ACC-7A37AD97D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3" y="1577142"/>
            <a:ext cx="8182530" cy="50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954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685</TotalTime>
  <Words>76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Georgia</vt:lpstr>
      <vt:lpstr>Trebuchet MS</vt:lpstr>
      <vt:lpstr>Wingdings 3</vt:lpstr>
      <vt:lpstr>Facet</vt:lpstr>
      <vt:lpstr>Timesheet Insights Using R</vt:lpstr>
      <vt:lpstr>Guiding  Questions</vt:lpstr>
      <vt:lpstr>1. How long did I work? </vt:lpstr>
      <vt:lpstr>2. When did I work?  </vt:lpstr>
      <vt:lpstr>3. Where did I work? </vt:lpstr>
      <vt:lpstr>4. For whom did I work?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Log Insights</dc:title>
  <dc:creator>Mason McBride</dc:creator>
  <cp:lastModifiedBy>Mason McBride</cp:lastModifiedBy>
  <cp:revision>4</cp:revision>
  <dcterms:created xsi:type="dcterms:W3CDTF">2022-12-11T05:38:04Z</dcterms:created>
  <dcterms:modified xsi:type="dcterms:W3CDTF">2022-12-12T14:21:34Z</dcterms:modified>
</cp:coreProperties>
</file>