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0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245d5fdf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245d5fdf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b245d5fdf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b245d5fdf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245d5fb0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245d5fb0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245d5fb0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245d5fb0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45d5fb0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245d5fb0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b245d5fdf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b245d5fdf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245d5fdf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245d5fdf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245d5fdf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245d5fdf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245d5fdf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245d5fdf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245d5fdf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245d5fdf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CFO Health Check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/>
              <a:t>Displaying and Comparing Data</a:t>
            </a:r>
            <a:endParaRPr sz="2200" b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2920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Miguel Velazquez Campos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348700" y="1318650"/>
            <a:ext cx="2979900" cy="31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Proportions Entries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Entries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500" y="567650"/>
            <a:ext cx="5438277" cy="446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537400" y="1318650"/>
            <a:ext cx="3300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537400" y="1989150"/>
            <a:ext cx="3689700" cy="29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 dirty="0">
                <a:latin typeface="Raleway"/>
                <a:ea typeface="Raleway"/>
                <a:cs typeface="Raleway"/>
                <a:sym typeface="Raleway"/>
              </a:rPr>
              <a:t>Developed coding skills</a:t>
            </a:r>
            <a:endParaRPr sz="215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 dirty="0">
                <a:latin typeface="Raleway"/>
                <a:ea typeface="Raleway"/>
                <a:cs typeface="Raleway"/>
                <a:sym typeface="Raleway"/>
              </a:rPr>
              <a:t>Practice Communication</a:t>
            </a:r>
            <a:endParaRPr sz="215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 dirty="0">
                <a:latin typeface="Raleway"/>
                <a:ea typeface="Raleway"/>
                <a:cs typeface="Raleway"/>
                <a:sym typeface="Raleway"/>
              </a:rPr>
              <a:t>Understand Problem/Find Solution</a:t>
            </a:r>
            <a:endParaRPr sz="2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600" y="553450"/>
            <a:ext cx="4852101" cy="448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CalFresh Outreach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1225" y="1900950"/>
            <a:ext cx="3300900" cy="30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Creates awareness for Californians who may be eligible for CalFresh Food benefits.</a:t>
            </a: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Staff help promote the program, walk people through the application, and ensure they know how to use and maintain their benefits.</a:t>
            </a: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025" y="831162"/>
            <a:ext cx="3877976" cy="404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Subcontractors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1225" y="1917150"/>
            <a:ext cx="7853400" cy="30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A0A0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CHC is a prime contractor with the California Department of Social Services.</a:t>
            </a:r>
            <a:endParaRPr sz="2000">
              <a:solidFill>
                <a:srgbClr val="0A0A0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A0A0A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CHC helps fund campuses and community-based organizations to increase application assistance for CalFresh Food.</a:t>
            </a:r>
            <a:endParaRPr sz="2000">
              <a:solidFill>
                <a:srgbClr val="0A0A0A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1225" y="1924950"/>
            <a:ext cx="41796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Program Reporting:</a:t>
            </a: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Scope of Work Activity Logs</a:t>
            </a: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Due at specific quarters (date)</a:t>
            </a: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Prescreens, Applications, Partnerships, Source, etc.</a:t>
            </a: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825" y="772500"/>
            <a:ext cx="3938375" cy="40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46200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reporting important?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1225" y="1917150"/>
            <a:ext cx="7708800" cy="29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Reporting ensures that the contractor is working correctly.</a:t>
            </a: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Allows funders see if the programs are being used. Thus funding for the programs continues.</a:t>
            </a: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Natalie Jensen, </a:t>
            </a: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Reporting &amp; Contract Requirements Lead</a:t>
            </a: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CHC CSU, Chico </a:t>
            </a: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00" y="152400"/>
            <a:ext cx="743859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Subcontractor Entries for GCF &amp; SAL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125" y="601575"/>
            <a:ext cx="4808299" cy="442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730000" y="2700150"/>
            <a:ext cx="3128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Does each subcontractor have a GCF &amp; SAL entry?</a:t>
            </a: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2925" y="1318650"/>
            <a:ext cx="3424800" cy="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(Future/Past)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2925" y="1957050"/>
            <a:ext cx="3300900" cy="29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A0A0A"/>
                </a:solidFill>
                <a:latin typeface="Raleway"/>
                <a:ea typeface="Raleway"/>
                <a:cs typeface="Raleway"/>
                <a:sym typeface="Raleway"/>
              </a:rPr>
              <a:t>Does each subcontractor have the right dates for the current quarter?</a:t>
            </a:r>
            <a:endParaRPr sz="2000">
              <a:solidFill>
                <a:srgbClr val="0A0A0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855" y="682750"/>
            <a:ext cx="4999921" cy="429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200</Words>
  <Application>Microsoft Office PowerPoint</Application>
  <PresentationFormat>On-screen Show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Raleway</vt:lpstr>
      <vt:lpstr>Lato</vt:lpstr>
      <vt:lpstr>Arial</vt:lpstr>
      <vt:lpstr>Streamline</vt:lpstr>
      <vt:lpstr>CFO Health Check Displaying and Comparing Data</vt:lpstr>
      <vt:lpstr>CalFresh Outreach</vt:lpstr>
      <vt:lpstr>Subcontractors</vt:lpstr>
      <vt:lpstr>PowerPoint Presentation</vt:lpstr>
      <vt:lpstr>Reporting</vt:lpstr>
      <vt:lpstr>Why is reporting important?</vt:lpstr>
      <vt:lpstr>PowerPoint Presentation</vt:lpstr>
      <vt:lpstr>Subcontractor Entries for GCF &amp; SAL</vt:lpstr>
      <vt:lpstr>Dates (Future/Past)</vt:lpstr>
      <vt:lpstr>SAL Data  High Proportions Entries  Character Entries </vt:lpstr>
      <vt:lpstr>Learning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CFO Health Check Displaying and Comparing Data</dc:title>
  <cp:lastModifiedBy>Miguel Velazquez Campos</cp:lastModifiedBy>
  <cp:revision>1</cp:revision>
  <dcterms:modified xsi:type="dcterms:W3CDTF">2022-12-12T22:23:09Z</dcterms:modified>
</cp:coreProperties>
</file>