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schemas.openxmlformats.org/officeDocument/2006/relationships/slide" Target="slides/slide5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09ae69951_4_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109ae69951_4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b247aefa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b247aefa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09ae69951_4_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109ae69951_4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09ae69951_4_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109ae69951_4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09ae69951_4_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109ae69951_4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D213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628650" y="4629150"/>
            <a:ext cx="7886700" cy="0"/>
          </a:xfrm>
          <a:custGeom>
            <a:rect b="b" l="l" r="r" t="t"/>
            <a:pathLst>
              <a:path extrusionOk="0" h="120000"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9778" y="4712589"/>
            <a:ext cx="2551166" cy="3829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/>
          <p:nvPr>
            <p:ph type="title"/>
          </p:nvPr>
        </p:nvSpPr>
        <p:spPr>
          <a:xfrm>
            <a:off x="3738419" y="2343854"/>
            <a:ext cx="1667161" cy="430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738419" y="2343854"/>
            <a:ext cx="1667161" cy="430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43846" y="1198257"/>
            <a:ext cx="3738086" cy="2721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646631" y="1198257"/>
            <a:ext cx="3738086" cy="2721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738419" y="2343854"/>
            <a:ext cx="1667161" cy="430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1634967" y="1158089"/>
            <a:ext cx="5874065" cy="139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62283" y="1433457"/>
            <a:ext cx="3419432" cy="24674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628650" y="4629150"/>
            <a:ext cx="7886700" cy="0"/>
          </a:xfrm>
          <a:custGeom>
            <a:rect b="b" l="l" r="r" t="t"/>
            <a:pathLst>
              <a:path extrusionOk="0" h="120000"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noFill/>
          <a:ln cap="flat" cmpd="sng" w="9525">
            <a:solidFill>
              <a:srgbClr val="9D2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40362" y="4840224"/>
            <a:ext cx="2289998" cy="15635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5"/>
          <p:cNvSpPr txBox="1"/>
          <p:nvPr>
            <p:ph type="title"/>
          </p:nvPr>
        </p:nvSpPr>
        <p:spPr>
          <a:xfrm>
            <a:off x="3738419" y="2343854"/>
            <a:ext cx="1667161" cy="4305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634967" y="1158089"/>
            <a:ext cx="5874065" cy="1391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1968150" y="1889700"/>
            <a:ext cx="52077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 FANH Fall 2022 Internship</a:t>
            </a:r>
            <a:endParaRPr sz="2900"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Solone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Statistics / Data Science</a:t>
            </a:r>
            <a:endParaRPr sz="1600"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Senior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643850" y="348750"/>
            <a:ext cx="40029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D2135"/>
                </a:solidFill>
              </a:rPr>
              <a:t>My goals for this Internship</a:t>
            </a:r>
            <a:endParaRPr sz="2100"/>
          </a:p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643846" y="1198257"/>
            <a:ext cx="37380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-38735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/>
            </a:pPr>
            <a:r>
              <a:rPr lang="en"/>
              <a:t>Begin development of my personal brand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 startAt="2"/>
            </a:pPr>
            <a:r>
              <a:rPr lang="en"/>
              <a:t>Futher my technical skills and soft skills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 startAt="3"/>
            </a:pPr>
            <a:r>
              <a:rPr lang="en"/>
              <a:t>Create a meaningful deliverable for CRARS team</a:t>
            </a:r>
            <a:endParaRPr/>
          </a:p>
          <a:p>
            <a:pPr indent="0" lvl="0" marL="393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646631" y="1198257"/>
            <a:ext cx="3738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-38735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AutoNum type="arabicPeriod" startAt="4"/>
            </a:pPr>
            <a:r>
              <a:rPr lang="en"/>
              <a:t>Improve</a:t>
            </a:r>
            <a:r>
              <a:rPr lang="en"/>
              <a:t> my professional resources </a:t>
            </a:r>
            <a:endParaRPr/>
          </a:p>
          <a:p>
            <a:pPr indent="0" lvl="0" marL="393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enter for Regenerative Agriculture and Resilient Systems – Chico State"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825" y="4645892"/>
            <a:ext cx="1777175" cy="497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grant program supports Hispanic students in Data Science enabled USDA  career paths." id="109" name="Google Shape;10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825" y="0"/>
            <a:ext cx="1777175" cy="5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539892" y="815189"/>
            <a:ext cx="5874000" cy="26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800"/>
              <a:t>Employee time tracking sheet ( Demo ) </a:t>
            </a:r>
            <a:endParaRPr sz="18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 internal tool to help increase productivity for employees and to help administration see how employees are spending their time during work</a:t>
            </a:r>
            <a:endParaRPr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800"/>
              <a:t>Soil / Produce processing tracking sheet </a:t>
            </a:r>
            <a:endParaRPr sz="18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 internal tool for RAD lab employees to scan the samples in and out of a action that would allow the team to see real time </a:t>
            </a:r>
            <a:r>
              <a:rPr lang="en"/>
              <a:t>updates</a:t>
            </a:r>
            <a:r>
              <a:rPr lang="en"/>
              <a:t> of what step in the process a soil is at.</a:t>
            </a:r>
            <a:endParaRPr/>
          </a:p>
        </p:txBody>
      </p:sp>
      <p:sp>
        <p:nvSpPr>
          <p:cNvPr id="115" name="Google Shape;115;p24"/>
          <p:cNvSpPr txBox="1"/>
          <p:nvPr>
            <p:ph type="title"/>
          </p:nvPr>
        </p:nvSpPr>
        <p:spPr>
          <a:xfrm>
            <a:off x="643846" y="348755"/>
            <a:ext cx="2512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D2135"/>
                </a:solidFill>
              </a:rPr>
              <a:t>CRARS Projects</a:t>
            </a:r>
            <a:endParaRPr sz="2100"/>
          </a:p>
        </p:txBody>
      </p:sp>
      <p:pic>
        <p:nvPicPr>
          <p:cNvPr descr="Center for Regenerative Agriculture and Resilient Systems – Chico State"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825" y="4645892"/>
            <a:ext cx="1777175" cy="497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grant program supports Hispanic students in Data Science enabled USDA  career paths." id="117" name="Google Shape;1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825" y="0"/>
            <a:ext cx="1777175" cy="5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/>
          <p:nvPr/>
        </p:nvSpPr>
        <p:spPr>
          <a:xfrm>
            <a:off x="628650" y="4629150"/>
            <a:ext cx="7886700" cy="0"/>
          </a:xfrm>
          <a:custGeom>
            <a:rect b="b" l="l" r="r" t="t"/>
            <a:pathLst>
              <a:path extrusionOk="0" h="120000"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3738419" y="2343854"/>
            <a:ext cx="1666399" cy="4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Office Theme">
  <a:themeElements>
    <a:clrScheme name="Chico State">
      <a:dk1>
        <a:srgbClr val="000000"/>
      </a:dk1>
      <a:lt1>
        <a:srgbClr val="FFFFFF"/>
      </a:lt1>
      <a:dk2>
        <a:srgbClr val="9D2234"/>
      </a:dk2>
      <a:lt2>
        <a:srgbClr val="75787B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