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S7XHMmB+ZeZr/aj8/evXUgqMu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c0c94b1a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1c0c94b1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31c0c94b1a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c0c94b1a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c0c94b1a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31c0c94b1a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1c0c94b1a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1c0c94b1a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31c0c94b1a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544b1cb7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3544b1cb7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3544b1cb7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cfe0844d2_12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cfe0844d2_12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1cfe0844d2_12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8"/>
          <p:cNvPicPr preferRelativeResize="0"/>
          <p:nvPr/>
        </p:nvPicPr>
        <p:blipFill rotWithShape="1">
          <a:blip r:embed="rId2">
            <a:alphaModFix/>
          </a:blip>
          <a:srcRect b="81517" l="88730" r="0" t="0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Proyecto Formativo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63" y="2959462"/>
            <a:ext cx="1041951" cy="104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 b="0" l="-9960" r="9959" t="0"/>
          <a:stretch/>
        </p:blipFill>
        <p:spPr>
          <a:xfrm>
            <a:off x="5616688" y="1513612"/>
            <a:ext cx="1225600" cy="12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887" y="3032312"/>
            <a:ext cx="972876" cy="97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6086" y="1513600"/>
            <a:ext cx="972900" cy="9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1638" y="2993987"/>
            <a:ext cx="972875" cy="9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382878" y="249500"/>
            <a:ext cx="66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Aspectos Técnicos del 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575" y="1359186"/>
            <a:ext cx="972875" cy="1127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511650" y="2668975"/>
            <a:ext cx="9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REACT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1853400" y="4316463"/>
            <a:ext cx="11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277450" y="2731825"/>
            <a:ext cx="9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NODE.JS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4682800" y="4316463"/>
            <a:ext cx="9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CSS3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5819425" y="2785525"/>
            <a:ext cx="12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SWEETALERT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462625" y="4316475"/>
            <a:ext cx="1041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SOCKET.IO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31c0c94b1a_2_0"/>
          <p:cNvPicPr preferRelativeResize="0"/>
          <p:nvPr/>
        </p:nvPicPr>
        <p:blipFill rotWithShape="1">
          <a:blip r:embed="rId3">
            <a:alphaModFix/>
          </a:blip>
          <a:srcRect b="0" l="14641" r="17918" t="0"/>
          <a:stretch/>
        </p:blipFill>
        <p:spPr>
          <a:xfrm>
            <a:off x="7113850" y="3112238"/>
            <a:ext cx="1124276" cy="10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31c0c94b1a_2_0"/>
          <p:cNvPicPr preferRelativeResize="0"/>
          <p:nvPr/>
        </p:nvPicPr>
        <p:blipFill rotWithShape="1">
          <a:blip r:embed="rId4">
            <a:alphaModFix/>
          </a:blip>
          <a:srcRect b="0" l="0" r="4479" t="0"/>
          <a:stretch/>
        </p:blipFill>
        <p:spPr>
          <a:xfrm>
            <a:off x="770175" y="1619929"/>
            <a:ext cx="1451050" cy="95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31c0c94b1a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400" y="1574873"/>
            <a:ext cx="1041950" cy="10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31c0c94b1a_2_0"/>
          <p:cNvPicPr preferRelativeResize="0"/>
          <p:nvPr/>
        </p:nvPicPr>
        <p:blipFill rotWithShape="1">
          <a:blip r:embed="rId6">
            <a:alphaModFix/>
          </a:blip>
          <a:srcRect b="14922" l="6469" r="6224" t="10165"/>
          <a:stretch/>
        </p:blipFill>
        <p:spPr>
          <a:xfrm>
            <a:off x="2644175" y="3112249"/>
            <a:ext cx="1768300" cy="113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31c0c94b1a_2_0"/>
          <p:cNvSpPr txBox="1"/>
          <p:nvPr/>
        </p:nvSpPr>
        <p:spPr>
          <a:xfrm>
            <a:off x="1120050" y="2614725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AZURE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31c0c94b1a_2_0"/>
          <p:cNvSpPr txBox="1"/>
          <p:nvPr/>
        </p:nvSpPr>
        <p:spPr>
          <a:xfrm>
            <a:off x="3186225" y="42185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AWS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31c0c94b1a_2_0"/>
          <p:cNvSpPr txBox="1"/>
          <p:nvPr/>
        </p:nvSpPr>
        <p:spPr>
          <a:xfrm>
            <a:off x="4999000" y="2712050"/>
            <a:ext cx="14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AZURE DEVOPS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31c0c94b1a_2_0"/>
          <p:cNvSpPr txBox="1"/>
          <p:nvPr/>
        </p:nvSpPr>
        <p:spPr>
          <a:xfrm>
            <a:off x="7266338" y="42185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AWS RDS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31c0c94b1a_2_0"/>
          <p:cNvSpPr txBox="1"/>
          <p:nvPr/>
        </p:nvSpPr>
        <p:spPr>
          <a:xfrm>
            <a:off x="382878" y="249500"/>
            <a:ext cx="66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Aspectos Técnicos de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Despliegue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31c0c94b1a_2_4"/>
          <p:cNvPicPr preferRelativeResize="0"/>
          <p:nvPr/>
        </p:nvPicPr>
        <p:blipFill rotWithShape="1">
          <a:blip r:embed="rId3">
            <a:alphaModFix/>
          </a:blip>
          <a:srcRect b="15085" l="20049" r="17605" t="18163"/>
          <a:stretch/>
        </p:blipFill>
        <p:spPr>
          <a:xfrm>
            <a:off x="7072275" y="2081950"/>
            <a:ext cx="1124275" cy="12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31c0c94b1a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450" y="2865000"/>
            <a:ext cx="1124275" cy="11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31c0c94b1a_2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475" y="1852863"/>
            <a:ext cx="1451051" cy="14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31c0c94b1a_2_4"/>
          <p:cNvSpPr txBox="1"/>
          <p:nvPr/>
        </p:nvSpPr>
        <p:spPr>
          <a:xfrm>
            <a:off x="1163900" y="3413425"/>
            <a:ext cx="12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SWAGGER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1c0c94b1a_2_4"/>
          <p:cNvSpPr txBox="1"/>
          <p:nvPr/>
        </p:nvSpPr>
        <p:spPr>
          <a:xfrm>
            <a:off x="4198525" y="4214350"/>
            <a:ext cx="12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.NET 5.0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1c0c94b1a_2_4"/>
          <p:cNvSpPr txBox="1"/>
          <p:nvPr/>
        </p:nvSpPr>
        <p:spPr>
          <a:xfrm>
            <a:off x="7445400" y="3338100"/>
            <a:ext cx="12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#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31c0c94b1a_2_4"/>
          <p:cNvSpPr txBox="1"/>
          <p:nvPr/>
        </p:nvSpPr>
        <p:spPr>
          <a:xfrm>
            <a:off x="382878" y="249500"/>
            <a:ext cx="66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Aspectos Técnicos de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 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131c0c94b1a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950" y="2910400"/>
            <a:ext cx="1124275" cy="11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31c0c94b1a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836" y="1832911"/>
            <a:ext cx="1451051" cy="107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31c0c94b1a_2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500" y="2910400"/>
            <a:ext cx="1680850" cy="8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31c0c94b1a_2_8"/>
          <p:cNvSpPr txBox="1"/>
          <p:nvPr/>
        </p:nvSpPr>
        <p:spPr>
          <a:xfrm>
            <a:off x="1515325" y="4034688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FIREBASE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31c0c94b1a_2_8"/>
          <p:cNvSpPr txBox="1"/>
          <p:nvPr/>
        </p:nvSpPr>
        <p:spPr>
          <a:xfrm>
            <a:off x="3931763" y="2910388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CLOUDINARY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31c0c94b1a_2_8"/>
          <p:cNvSpPr txBox="1"/>
          <p:nvPr/>
        </p:nvSpPr>
        <p:spPr>
          <a:xfrm>
            <a:off x="6821975" y="3883775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31c0c94b1a_2_8"/>
          <p:cNvSpPr txBox="1"/>
          <p:nvPr/>
        </p:nvSpPr>
        <p:spPr>
          <a:xfrm>
            <a:off x="382878" y="249500"/>
            <a:ext cx="66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Manejo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>
            <a:off x="528526" y="1184433"/>
            <a:ext cx="842133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384396" y="534543"/>
            <a:ext cx="317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crum - Iconos gratis de negocios y finanzas" id="192" name="Google Shape;192;p17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319800" y="1602925"/>
            <a:ext cx="39477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eligió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el lenguaje de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C# con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el Framework .NET ya que en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comparación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con otros lenguajes es su potencia. Soporta la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mayoría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paradigmas, destacando el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que combinado con el orientado a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hacen del lenguaje uno de los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potentes.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 rot="5400000">
            <a:off x="2004763" y="2599200"/>
            <a:ext cx="5061000" cy="27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025" y="1882164"/>
            <a:ext cx="4344049" cy="14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540100" y="1063584"/>
            <a:ext cx="842133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404182" y="349380"/>
            <a:ext cx="317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crum - Iconos gratis de negocios y finanzas" id="203" name="Google Shape;203;p18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87550" y="1407650"/>
            <a:ext cx="42420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el diseño de la aplicación se adoptó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React </a:t>
            </a: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cual por su renderizado en componentes </a:t>
            </a: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permite la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componentes encapsulados, para posteriormente ser llamados en interfaces complejas.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Este a su vez permite la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integración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librerías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externas que facilitan su uso y aplicabilidad en cuanto a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diseño.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/>
          <p:nvPr/>
        </p:nvSpPr>
        <p:spPr>
          <a:xfrm rot="5400000">
            <a:off x="2105700" y="2544300"/>
            <a:ext cx="5182500" cy="549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200" y="1620600"/>
            <a:ext cx="4241999" cy="171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544b1cb70_1_0"/>
          <p:cNvSpPr txBox="1"/>
          <p:nvPr/>
        </p:nvSpPr>
        <p:spPr>
          <a:xfrm>
            <a:off x="1837802" y="125725"/>
            <a:ext cx="54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Conoce a Easy House 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544b1cb70_1_0"/>
          <p:cNvSpPr txBox="1"/>
          <p:nvPr/>
        </p:nvSpPr>
        <p:spPr>
          <a:xfrm>
            <a:off x="277225" y="1803475"/>
            <a:ext cx="3878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Queremos que tengas una mayor acercamiento con la aplicación, por ese motivo te dejamos un código QR que puedes escanear y conocerlas si lo deseas. Actualmente la aplicación está en fase de desarrollo.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3544b1cb70_1_0"/>
          <p:cNvSpPr/>
          <p:nvPr/>
        </p:nvSpPr>
        <p:spPr>
          <a:xfrm rot="5400000">
            <a:off x="2586504" y="3095375"/>
            <a:ext cx="4015800" cy="25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13544b1cb7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475" y="1210800"/>
            <a:ext cx="3878250" cy="3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/>
          <p:nvPr/>
        </p:nvSpPr>
        <p:spPr>
          <a:xfrm>
            <a:off x="545400" y="1990950"/>
            <a:ext cx="7998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Sebastian Henao Ruiz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Sebasruiz909</a:t>
            </a:r>
            <a:r>
              <a:rPr b="1" i="0" lang="es-CO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@gmail.com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31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458 3592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Pablo Patiño Florez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Juanks339</a:t>
            </a:r>
            <a:r>
              <a:rPr b="1" i="0" lang="es-CO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@gmail.com                     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13 706 6248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Jhon Maicol Montoya Florez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Mjhon1841</a:t>
            </a:r>
            <a:r>
              <a:rPr b="1" i="0" lang="es-CO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gmail</a:t>
            </a:r>
            <a:r>
              <a:rPr b="1" i="0" lang="es-CO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r>
              <a:rPr b="1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13 778 8582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Julian David Amaya Gomez</a:t>
            </a:r>
            <a:r>
              <a:rPr b="1" i="0" lang="es-CO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Julia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ncito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amayag</a:t>
            </a:r>
            <a:r>
              <a:rPr b="1" i="0" lang="es-CO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gmail</a:t>
            </a:r>
            <a:r>
              <a:rPr b="1" i="0" lang="es-CO" sz="1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.com </a:t>
            </a:r>
            <a:r>
              <a:rPr b="0" i="0" lang="es-CO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3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13 572 0295</a:t>
            </a:r>
            <a:r>
              <a:rPr lang="es-CO" sz="1700"/>
              <a:t>	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Karen Dahyana Agudelo Villa</a:t>
            </a:r>
            <a:r>
              <a:rPr b="1" lang="es-CO" sz="1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Agudelok838@gmail.com </a:t>
            </a:r>
            <a:r>
              <a:rPr lang="es-C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318 843 3720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2115415" y="675638"/>
            <a:ext cx="48582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 DE APRENDICES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5628943" y="724108"/>
            <a:ext cx="2757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</a:t>
            </a: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esarrollo de </a:t>
            </a: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istemas de </a:t>
            </a: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nformación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Ficha: </a:t>
            </a: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2251848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725" y="1351975"/>
            <a:ext cx="3546550" cy="35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/>
        </p:nvSpPr>
        <p:spPr>
          <a:xfrm>
            <a:off x="538679" y="804837"/>
            <a:ext cx="41214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Problemática Identificada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 txBox="1"/>
          <p:nvPr/>
        </p:nvSpPr>
        <p:spPr>
          <a:xfrm>
            <a:off x="589391" y="1751602"/>
            <a:ext cx="758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encuentra como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dificultad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que pueden tener algunas personas en el momento de adquirir o arrendar un inmueble tipo vivienda, finca, etc. Llegando a pasar extensas jornadas de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por las diferentes zonas o localidades intentando buscar algo que se adapte a sus necesidades y/o requerimientos.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657057" y="129269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/>
        </p:nvSpPr>
        <p:spPr>
          <a:xfrm>
            <a:off x="382877" y="249500"/>
            <a:ext cx="54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Easy House Rent?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502971" y="1613672"/>
            <a:ext cx="7761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aplicación orientada a la publicación de casas en estado de renta o venta por medio de una plataforma web, enfocando sus funcionalidades en ofrecer una alternativa intuitiva al cliente, su objetivo es proporcionar un servicio a la comunidad que facilite la búsqueda de una vivienda, nació a partir de la tediosa tarea de estar recorriendo las calles en búsqueda de un hogar que se acople a sus necesidades. 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/>
        </p:nvSpPr>
        <p:spPr>
          <a:xfrm>
            <a:off x="569473" y="507847"/>
            <a:ext cx="31731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703355" y="11507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6841242" y="4930182"/>
            <a:ext cx="234628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Fuente: https://sp.depositphotos.com/home.html</a:t>
            </a:r>
            <a:endParaRPr b="0" i="0" sz="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24" y="1714477"/>
            <a:ext cx="4492774" cy="18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/>
        </p:nvSpPr>
        <p:spPr>
          <a:xfrm>
            <a:off x="473525" y="1714475"/>
            <a:ext cx="3649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●"/>
            </a:pP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Diseño adaptable a diferentes tamaños de pantalla</a:t>
            </a:r>
            <a:endParaRPr sz="18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●"/>
            </a:pP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Arquitectura cliente - servidor</a:t>
            </a:r>
            <a:endParaRPr sz="18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alibri"/>
              <a:buChar char="●"/>
            </a:pP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Transferencia de recursos por medio de API REST</a:t>
            </a:r>
            <a:endParaRPr sz="18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/>
        </p:nvSpPr>
        <p:spPr>
          <a:xfrm>
            <a:off x="781050" y="749143"/>
            <a:ext cx="27884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Proyección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781050" y="1762125"/>
            <a:ext cx="758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La aplicación</a:t>
            </a: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será</a:t>
            </a:r>
            <a:r>
              <a:rPr b="0" i="0" lang="es-CO" sz="1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escalable adoptando la capacidad </a:t>
            </a: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de ser consumida en todo el país, abarcando todo el territorio nacional con el objetivo de </a:t>
            </a:r>
            <a:r>
              <a:rPr lang="es-CO" sz="1800">
                <a:solidFill>
                  <a:srgbClr val="4D4D4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encontrar y satisfacer las necesidades de vivienda</a:t>
            </a: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a través de la cual deseamos fundar un empresa que tenga como objetivo proporcionar a la comunidad software de uso gratuito.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866378" y="139547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/>
        </p:nvSpPr>
        <p:spPr>
          <a:xfrm>
            <a:off x="382868" y="249495"/>
            <a:ext cx="44868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988828" y="2077635"/>
            <a:ext cx="7761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221375" y="1562975"/>
            <a:ext cx="4648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 respecto al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realizado y con la documentación nos dio idea de cuáles serían los puntos a priorizar durante el desarrollo para cumplir con las necesidades del cliente.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 HU presentan descripciones cortas y puntuales de las funcionalidades</a:t>
            </a:r>
            <a:r>
              <a:rPr lang="es-CO"/>
              <a:t> </a:t>
            </a: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tareas necesarias para el desarrollo de </a:t>
            </a:r>
            <a:r>
              <a:rPr lang="es-CO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nuestra</a:t>
            </a:r>
            <a:r>
              <a:rPr lang="es-CO"/>
              <a:t> </a:t>
            </a:r>
            <a:r>
              <a:rPr b="0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aplicación.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25" y="1378600"/>
            <a:ext cx="3924150" cy="36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460" y="1764838"/>
            <a:ext cx="1285757" cy="12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roducción a Git y GitHub – Cupones Hosting y dominio – Online Coupons" id="121" name="Google Shape;121;p13"/>
          <p:cNvPicPr preferRelativeResize="0"/>
          <p:nvPr/>
        </p:nvPicPr>
        <p:blipFill rotWithShape="1">
          <a:blip r:embed="rId4">
            <a:alphaModFix/>
          </a:blip>
          <a:srcRect b="0" l="13623" r="7580" t="0"/>
          <a:stretch/>
        </p:blipFill>
        <p:spPr>
          <a:xfrm>
            <a:off x="5554199" y="3323650"/>
            <a:ext cx="1701499" cy="12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/>
          <p:nvPr/>
        </p:nvSpPr>
        <p:spPr>
          <a:xfrm>
            <a:off x="540100" y="1719136"/>
            <a:ext cx="842133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640925" y="2724150"/>
            <a:ext cx="4136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Las </a:t>
            </a: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y plataformas que utilizamos para el trabajo </a:t>
            </a: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colaborativo y desarrollo de nuestro proyecto formativo</a:t>
            </a: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se realizaron en las </a:t>
            </a: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metodologías</a:t>
            </a:r>
            <a:r>
              <a:rPr lang="es-CO" sz="18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 como Scrum y plataformas de trabajo como Jira, Google Meet y GitHub.</a:t>
            </a:r>
            <a:endParaRPr sz="1800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450353" y="362783"/>
            <a:ext cx="31731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Metodologías de trabajo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crum - Iconos gratis de negocios y finanzas" id="125" name="Google Shape;125;p1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6797715" y="4928056"/>
            <a:ext cx="234628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O" sz="8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Fuente: https://sp.depositphotos.com/home.html</a:t>
            </a:r>
            <a:endParaRPr b="0" i="0" sz="8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5">
            <a:alphaModFix/>
          </a:blip>
          <a:srcRect b="0" l="15286" r="13710" t="0"/>
          <a:stretch/>
        </p:blipFill>
        <p:spPr>
          <a:xfrm>
            <a:off x="7250543" y="3363713"/>
            <a:ext cx="1440675" cy="12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6">
            <a:alphaModFix/>
          </a:blip>
          <a:srcRect b="30555" l="0" r="0" t="25497"/>
          <a:stretch/>
        </p:blipFill>
        <p:spPr>
          <a:xfrm>
            <a:off x="5390425" y="2078775"/>
            <a:ext cx="2029025" cy="8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Portatil</dc:creator>
</cp:coreProperties>
</file>