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280" cy="585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39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7640" cy="16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33333"/>
                </a:solidFill>
                <a:latin typeface="Noto Sans"/>
              </a:rPr>
              <a:t>Alpha Epsilon Gomoku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6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Noto Sans"/>
              </a:rPr>
              <a:t>Alpha (almost) Zero on a notebook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644200" y="1721520"/>
            <a:ext cx="4609800" cy="125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Thinking Fast And Slow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Surprising similarity with human learning and decision making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Researchers now dare to compare human and artificial intelligence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Training Cycle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Selfplay and record the UTC output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UTC output draws knowledge from the ‘future’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Feed the UTC output into the ANN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ANN generalizes (surprisingly well!)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Better advice next time helps focus explorations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Arena: Let the better advice win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Thoughts on ANN&amp;PAGS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Alpha Zero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30060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333333"/>
                </a:solidFill>
                <a:latin typeface="Noto Sans"/>
              </a:rPr>
              <a:t>MCTS =&gt; PAGS</a:t>
            </a:r>
            <a:br/>
            <a:r>
              <a:rPr b="1" lang="en-US" sz="3600" spc="-1" strike="noStrike">
                <a:solidFill>
                  <a:srgbClr val="333333"/>
                </a:solidFill>
                <a:latin typeface="Noto Sans"/>
              </a:rPr>
              <a:t>Policy-Advised Graph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Monte Carlo Rollouts replaced by value advice.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Initial candidate selection (important!) by policy advice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Graph Search using upper confidence bound: UTC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Translational Equivariance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Board Representation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Symmetries/Equivariance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Symmetries provide inexpensive source of additional training data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Rotation multiples of 90°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Reflection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Translations!!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Black and White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Upper Confidence Bound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76960" y="1828800"/>
            <a:ext cx="7809840" cy="16891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966600" y="3477240"/>
            <a:ext cx="7292520" cy="402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PAGS with UCT in action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See: MCTS_Explore_Exploit.ipynb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UCT Simulation teaches the ANN to focus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11440" y="3627360"/>
            <a:ext cx="3303360" cy="30060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846320" y="3632400"/>
            <a:ext cx="3347640" cy="30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300960"/>
            <a:ext cx="8855280" cy="12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"/>
              </a:rPr>
              <a:t>The Neural Network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Policy and value head in one network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Purely convolutional, apart from value head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Based on Resnet with skip connections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Up to 40 blocks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Feature head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Reentering input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2022-11-27T09:41:48Z</dcterms:created>
  <dc:creator/>
  <dc:description/>
  <dc:language>en-US</dc:language>
  <cp:lastModifiedBy/>
  <dcterms:modified xsi:type="dcterms:W3CDTF">2022-11-27T19:42:41Z</dcterms:modified>
  <cp:revision>5</cp:revision>
  <dc:subject/>
  <dc:title>Impress</dc:title>
</cp:coreProperties>
</file>