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D7449-F1A6-4B47-9BE4-41B6B7CB70BE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D8E4-30AD-4B90-90B3-CA4A8C207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8871" y="800100"/>
            <a:ext cx="154824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Calendar</a:t>
            </a:r>
          </a:p>
          <a:p>
            <a:pPr algn="ctr"/>
            <a:r>
              <a:rPr lang="en-US" sz="1200" dirty="0" err="1" smtClean="0"/>
              <a:t>Cal_ID</a:t>
            </a:r>
            <a:r>
              <a:rPr lang="en-US" sz="1200" dirty="0" smtClean="0"/>
              <a:t> (Primary Key)</a:t>
            </a:r>
          </a:p>
          <a:p>
            <a:pPr algn="ctr"/>
            <a:r>
              <a:rPr lang="en-US" sz="1200" dirty="0" err="1" smtClean="0"/>
              <a:t>Grp_ID</a:t>
            </a:r>
            <a:r>
              <a:rPr lang="en-US" sz="1200" dirty="0" smtClean="0"/>
              <a:t> (Foreign Key)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399" y="800100"/>
            <a:ext cx="21336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Calendar_Event</a:t>
            </a:r>
            <a:endParaRPr lang="en-US" b="1" u="sng" dirty="0" smtClean="0"/>
          </a:p>
          <a:p>
            <a:pPr algn="ctr"/>
            <a:r>
              <a:rPr lang="en-US" sz="1200" dirty="0" err="1" smtClean="0"/>
              <a:t>Cal_ID</a:t>
            </a:r>
            <a:r>
              <a:rPr lang="en-US" sz="1200" dirty="0" smtClean="0"/>
              <a:t> (Foreign Key)</a:t>
            </a:r>
          </a:p>
          <a:p>
            <a:pPr algn="ctr"/>
            <a:r>
              <a:rPr lang="en-US" sz="1200" dirty="0" err="1" smtClean="0"/>
              <a:t>Cal_Event_ID</a:t>
            </a:r>
            <a:r>
              <a:rPr lang="en-US" sz="1200" dirty="0" smtClean="0"/>
              <a:t> (Primary Key)</a:t>
            </a:r>
          </a:p>
          <a:p>
            <a:pPr algn="ctr"/>
            <a:r>
              <a:rPr lang="en-US" sz="1200" dirty="0" err="1" smtClean="0"/>
              <a:t>Date_Time_Start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Date_Time_End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Cal_Entry_Name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Cal_Entry_Description</a:t>
            </a:r>
            <a:endParaRPr lang="en-US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9427" y="2483482"/>
            <a:ext cx="2060865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Groups</a:t>
            </a:r>
          </a:p>
          <a:p>
            <a:pPr algn="ctr"/>
            <a:r>
              <a:rPr lang="en-US" sz="1400" dirty="0" err="1" smtClean="0"/>
              <a:t>Grp_ID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Grp_Name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Grp_Creator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Grp_Description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Grp_Password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GooDrive_UserName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GooDrive_Password</a:t>
            </a:r>
            <a:endParaRPr lang="en-US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10398" y="3718024"/>
            <a:ext cx="2133601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Users</a:t>
            </a:r>
          </a:p>
          <a:p>
            <a:pPr algn="ctr"/>
            <a:r>
              <a:rPr lang="en-US" sz="1400" dirty="0" err="1" smtClean="0"/>
              <a:t>User_ID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User_Name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User_Email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User_Password</a:t>
            </a:r>
            <a:endParaRPr lang="en-US" sz="1400" dirty="0" smtClean="0"/>
          </a:p>
          <a:p>
            <a:pPr algn="ctr"/>
            <a:r>
              <a:rPr lang="en-US" sz="1400" dirty="0" err="1" smtClean="0"/>
              <a:t>User_Bio</a:t>
            </a:r>
            <a:endParaRPr lang="en-US" sz="1400" dirty="0" smtClean="0"/>
          </a:p>
          <a:p>
            <a:pPr algn="ctr"/>
            <a:r>
              <a:rPr lang="en-US" sz="1400" dirty="0" err="1" smtClean="0"/>
              <a:t>Last_Updated</a:t>
            </a:r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100944" y="4148911"/>
            <a:ext cx="2060865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Messages</a:t>
            </a:r>
          </a:p>
          <a:p>
            <a:pPr algn="ctr"/>
            <a:r>
              <a:rPr lang="en-US" sz="1400" dirty="0" err="1" smtClean="0"/>
              <a:t>Grp_ID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Mess_ID</a:t>
            </a:r>
            <a:r>
              <a:rPr lang="en-US" sz="1400" dirty="0" smtClean="0"/>
              <a:t> (Primary Key)</a:t>
            </a:r>
          </a:p>
          <a:p>
            <a:pPr algn="ctr"/>
            <a:r>
              <a:rPr lang="en-US" sz="1400" dirty="0" err="1" smtClean="0"/>
              <a:t>Mess_Type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Mess_Contents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68882" y="2272173"/>
            <a:ext cx="206086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Group_Members</a:t>
            </a:r>
            <a:endParaRPr lang="en-US" b="1" u="sng" dirty="0" smtClean="0"/>
          </a:p>
          <a:p>
            <a:pPr algn="ctr"/>
            <a:r>
              <a:rPr lang="en-US" sz="1400" dirty="0" err="1" smtClean="0"/>
              <a:t>Group_ID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User_ID</a:t>
            </a:r>
            <a:r>
              <a:rPr lang="en-US" sz="1400" dirty="0" smtClean="0"/>
              <a:t>(Foreign Key)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399" y="2486918"/>
            <a:ext cx="21336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/>
              <a:t>Event_Members</a:t>
            </a:r>
            <a:endParaRPr lang="en-US" b="1" u="sng" dirty="0" smtClean="0"/>
          </a:p>
          <a:p>
            <a:pPr algn="ctr"/>
            <a:r>
              <a:rPr lang="en-US" sz="1400" dirty="0" err="1" smtClean="0"/>
              <a:t>Cal_Event_ID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User_ID</a:t>
            </a:r>
            <a:r>
              <a:rPr lang="en-US" sz="1400" dirty="0" smtClean="0"/>
              <a:t> (Foreign Key)</a:t>
            </a:r>
          </a:p>
          <a:p>
            <a:pPr algn="ctr"/>
            <a:r>
              <a:rPr lang="en-US" sz="1400" dirty="0" err="1" smtClean="0"/>
              <a:t>Permission_Level</a:t>
            </a:r>
            <a:endParaRPr lang="en-US" sz="1400" dirty="0" smtClean="0"/>
          </a:p>
        </p:txBody>
      </p:sp>
      <p:cxnSp>
        <p:nvCxnSpPr>
          <p:cNvPr id="13" name="Elbow Connector 12"/>
          <p:cNvCxnSpPr/>
          <p:nvPr/>
        </p:nvCxnSpPr>
        <p:spPr>
          <a:xfrm flipV="1">
            <a:off x="2826327" y="2672282"/>
            <a:ext cx="1194955" cy="2371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0800000">
            <a:off x="5795529" y="2930483"/>
            <a:ext cx="1415762" cy="12184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19309" y="4148911"/>
            <a:ext cx="789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9819409" y="3169227"/>
            <a:ext cx="0" cy="979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8905009" y="3158836"/>
            <a:ext cx="904009" cy="10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29700" y="1400734"/>
            <a:ext cx="7897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819409" y="1400734"/>
            <a:ext cx="0" cy="1529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143999" y="2896833"/>
            <a:ext cx="665019" cy="7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933209" y="1169432"/>
            <a:ext cx="1423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26327" y="2914590"/>
            <a:ext cx="5974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423804" y="2894195"/>
            <a:ext cx="0" cy="165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435925" y="4549021"/>
            <a:ext cx="83646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2822864" y="1431672"/>
            <a:ext cx="1738745" cy="1472808"/>
          </a:xfrm>
          <a:prstGeom prst="bentConnector3">
            <a:avLst>
              <a:gd name="adj1" fmla="val 344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7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James Crane</dc:creator>
  <cp:lastModifiedBy>David James Crane</cp:lastModifiedBy>
  <cp:revision>2</cp:revision>
  <dcterms:created xsi:type="dcterms:W3CDTF">2014-10-17T06:57:04Z</dcterms:created>
  <dcterms:modified xsi:type="dcterms:W3CDTF">2014-10-17T07:09:30Z</dcterms:modified>
</cp:coreProperties>
</file>