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3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7449-F1A6-4B47-9BE4-41B6B7CB70B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1673" y="2801033"/>
            <a:ext cx="154824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Calendar</a:t>
            </a:r>
          </a:p>
          <a:p>
            <a:pPr algn="ctr"/>
            <a:r>
              <a:rPr lang="en-US" sz="1200" dirty="0" err="1" smtClean="0"/>
              <a:t>Cal_ID</a:t>
            </a:r>
            <a:r>
              <a:rPr lang="en-US" sz="1200" dirty="0" smtClean="0"/>
              <a:t> (Primary Key)</a:t>
            </a:r>
          </a:p>
          <a:p>
            <a:pPr algn="ctr"/>
            <a:r>
              <a:rPr lang="en-US" sz="1200" dirty="0" err="1" smtClean="0"/>
              <a:t>Grp_ID</a:t>
            </a:r>
            <a:r>
              <a:rPr lang="en-US" sz="1200" dirty="0" smtClean="0"/>
              <a:t> (Foreign Key)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9065" y="525655"/>
            <a:ext cx="21336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/>
              <a:t>Calendar_Event</a:t>
            </a:r>
            <a:endParaRPr lang="en-US" b="1" u="sng" dirty="0" smtClean="0"/>
          </a:p>
          <a:p>
            <a:pPr algn="ctr"/>
            <a:r>
              <a:rPr lang="en-US" sz="1200" dirty="0" err="1" smtClean="0"/>
              <a:t>Cal_Event_ID</a:t>
            </a:r>
            <a:r>
              <a:rPr lang="en-US" sz="1200" dirty="0" smtClean="0"/>
              <a:t> </a:t>
            </a:r>
            <a:r>
              <a:rPr lang="en-US" sz="1200" dirty="0" smtClean="0"/>
              <a:t>(Primary Key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err="1"/>
              <a:t>Cal_ID</a:t>
            </a:r>
            <a:r>
              <a:rPr lang="en-US" sz="1200" dirty="0"/>
              <a:t> (Foreign Key)</a:t>
            </a:r>
          </a:p>
          <a:p>
            <a:pPr algn="ctr"/>
            <a:r>
              <a:rPr lang="en-US" sz="1200" dirty="0" err="1" smtClean="0"/>
              <a:t>Date_Time_Start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Date_Time_End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Cal_Entry_Name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Cal_Entry_Description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6752" y="4535872"/>
            <a:ext cx="2060865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Groups</a:t>
            </a:r>
          </a:p>
          <a:p>
            <a:pPr algn="ctr"/>
            <a:r>
              <a:rPr lang="en-US" sz="1400" dirty="0" err="1" smtClean="0"/>
              <a:t>Grp_ID</a:t>
            </a:r>
            <a:r>
              <a:rPr lang="en-US" sz="1400" dirty="0" smtClean="0"/>
              <a:t> (Primary Key)</a:t>
            </a:r>
          </a:p>
          <a:p>
            <a:pPr algn="ctr"/>
            <a:r>
              <a:rPr lang="en-US" sz="1400" dirty="0" err="1" smtClean="0"/>
              <a:t>Grp_Name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Grp_Creator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Grp_Description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Grp_Password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GooDrive_UserName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GooDrive_Password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1558" y="338435"/>
            <a:ext cx="2133601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Users</a:t>
            </a:r>
          </a:p>
          <a:p>
            <a:pPr algn="ctr"/>
            <a:r>
              <a:rPr lang="en-US" sz="1400" dirty="0" err="1" smtClean="0"/>
              <a:t>User_ID</a:t>
            </a:r>
            <a:r>
              <a:rPr lang="en-US" sz="1400" dirty="0" smtClean="0"/>
              <a:t> (Primary Key)</a:t>
            </a:r>
          </a:p>
          <a:p>
            <a:pPr algn="ctr"/>
            <a:r>
              <a:rPr lang="en-US" sz="1400" dirty="0" err="1" smtClean="0"/>
              <a:t>User_Name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User_Email</a:t>
            </a:r>
            <a:endParaRPr lang="en-US" sz="1400" dirty="0" smtClean="0"/>
          </a:p>
          <a:p>
            <a:pPr algn="ctr"/>
            <a:r>
              <a:rPr lang="en-US" sz="1400" dirty="0" err="1" smtClean="0"/>
              <a:t>User_Password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User_Bio</a:t>
            </a:r>
            <a:endParaRPr lang="en-US" sz="1400" dirty="0" smtClean="0"/>
          </a:p>
          <a:p>
            <a:pPr algn="ctr"/>
            <a:r>
              <a:rPr lang="en-US" sz="1400" dirty="0" err="1" smtClean="0"/>
              <a:t>Last_Updated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31176" y="5167513"/>
            <a:ext cx="2060865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Messages</a:t>
            </a:r>
          </a:p>
          <a:p>
            <a:pPr algn="ctr"/>
            <a:r>
              <a:rPr lang="en-US" sz="1400" dirty="0" err="1" smtClean="0"/>
              <a:t>Grp_ID</a:t>
            </a:r>
            <a:r>
              <a:rPr lang="en-US" sz="1400" dirty="0" smtClean="0"/>
              <a:t> (Foreign Key)</a:t>
            </a:r>
          </a:p>
          <a:p>
            <a:pPr algn="ctr"/>
            <a:r>
              <a:rPr lang="en-US" sz="1400" dirty="0" err="1" smtClean="0"/>
              <a:t>Mess_ID</a:t>
            </a:r>
            <a:r>
              <a:rPr lang="en-US" sz="1400" dirty="0" smtClean="0"/>
              <a:t> (Primary Key)</a:t>
            </a:r>
          </a:p>
          <a:p>
            <a:pPr algn="ctr"/>
            <a:r>
              <a:rPr lang="en-US" sz="1400" dirty="0" err="1" smtClean="0"/>
              <a:t>Mess_Type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Mess_Contents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4294" y="2672282"/>
            <a:ext cx="20608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/>
              <a:t>Group_Members</a:t>
            </a:r>
            <a:endParaRPr lang="en-US" b="1" u="sng" dirty="0" smtClean="0"/>
          </a:p>
          <a:p>
            <a:pPr algn="ctr"/>
            <a:r>
              <a:rPr lang="en-US" sz="1400" dirty="0" err="1"/>
              <a:t>User_ID</a:t>
            </a:r>
            <a:r>
              <a:rPr lang="en-US" sz="1400" dirty="0"/>
              <a:t>(Foreign Key)</a:t>
            </a:r>
          </a:p>
          <a:p>
            <a:pPr algn="ctr"/>
            <a:r>
              <a:rPr lang="en-US" sz="1400" dirty="0" err="1" smtClean="0"/>
              <a:t>Group_ID</a:t>
            </a:r>
            <a:r>
              <a:rPr lang="en-US" sz="1400" dirty="0" smtClean="0"/>
              <a:t> </a:t>
            </a:r>
            <a:r>
              <a:rPr lang="en-US" sz="1400" dirty="0" smtClean="0"/>
              <a:t>(Foreign Key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37935" y="525655"/>
            <a:ext cx="213360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/>
              <a:t>Event_Members</a:t>
            </a:r>
            <a:endParaRPr lang="en-US" b="1" u="sng" dirty="0" smtClean="0"/>
          </a:p>
          <a:p>
            <a:pPr algn="ctr"/>
            <a:r>
              <a:rPr lang="en-US" sz="1400" dirty="0" err="1" smtClean="0"/>
              <a:t>Cal_Event_ID</a:t>
            </a:r>
            <a:r>
              <a:rPr lang="en-US" sz="1400" dirty="0" smtClean="0"/>
              <a:t> (Foreign Key)</a:t>
            </a:r>
          </a:p>
          <a:p>
            <a:pPr algn="ctr"/>
            <a:r>
              <a:rPr lang="en-US" sz="1400" dirty="0" err="1" smtClean="0"/>
              <a:t>User_ID</a:t>
            </a:r>
            <a:r>
              <a:rPr lang="en-US" sz="1400" dirty="0" smtClean="0"/>
              <a:t> (Foreign Key)</a:t>
            </a:r>
          </a:p>
          <a:p>
            <a:pPr algn="ctr"/>
            <a:r>
              <a:rPr lang="en-US" sz="1400" dirty="0" err="1" smtClean="0"/>
              <a:t>Permission_Level</a:t>
            </a:r>
            <a:endParaRPr lang="en-US" sz="1400" dirty="0" smtClean="0"/>
          </a:p>
        </p:txBody>
      </p:sp>
      <p:cxnSp>
        <p:nvCxnSpPr>
          <p:cNvPr id="13" name="Elbow Connector 12"/>
          <p:cNvCxnSpPr/>
          <p:nvPr/>
        </p:nvCxnSpPr>
        <p:spPr>
          <a:xfrm>
            <a:off x="2435798" y="4977323"/>
            <a:ext cx="1202137" cy="631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07516" y="3228934"/>
            <a:ext cx="789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07616" y="1169431"/>
            <a:ext cx="0" cy="2059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771536" y="940667"/>
            <a:ext cx="1011105" cy="1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01418" y="741972"/>
            <a:ext cx="789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057984" y="741973"/>
            <a:ext cx="629" cy="2330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360284" y="3059977"/>
            <a:ext cx="708720" cy="12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07616" y="1158993"/>
            <a:ext cx="65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37506" y="4969532"/>
            <a:ext cx="5974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044210" y="3417442"/>
            <a:ext cx="11287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395294" y="3337683"/>
            <a:ext cx="665019" cy="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025302" y="3297149"/>
            <a:ext cx="8603" cy="1672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7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2118" y="326197"/>
            <a:ext cx="2615381" cy="1846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Users</a:t>
            </a:r>
          </a:p>
          <a:p>
            <a:pPr algn="ctr"/>
            <a:r>
              <a:rPr lang="en-US" sz="1600" dirty="0" smtClean="0"/>
              <a:t>User ID (Primary Key)</a:t>
            </a:r>
          </a:p>
          <a:p>
            <a:pPr algn="ctr"/>
            <a:r>
              <a:rPr lang="en-US" sz="1600" dirty="0" err="1"/>
              <a:t>User_Name</a:t>
            </a:r>
            <a:endParaRPr lang="en-US" sz="1600" dirty="0"/>
          </a:p>
          <a:p>
            <a:pPr algn="ctr"/>
            <a:r>
              <a:rPr lang="en-US" sz="1600" dirty="0" err="1"/>
              <a:t>User_Email</a:t>
            </a:r>
            <a:endParaRPr lang="en-US" sz="1600" dirty="0"/>
          </a:p>
          <a:p>
            <a:pPr algn="ctr"/>
            <a:r>
              <a:rPr lang="en-US" sz="1600" dirty="0" err="1"/>
              <a:t>User_Password</a:t>
            </a:r>
            <a:endParaRPr lang="en-US" sz="1600" dirty="0"/>
          </a:p>
          <a:p>
            <a:pPr algn="ctr"/>
            <a:r>
              <a:rPr lang="en-US" sz="1600" dirty="0" err="1"/>
              <a:t>User_Bio</a:t>
            </a:r>
            <a:endParaRPr lang="en-US" sz="1600" dirty="0"/>
          </a:p>
          <a:p>
            <a:pPr algn="ctr"/>
            <a:r>
              <a:rPr lang="en-US" sz="1600" dirty="0" err="1" smtClean="0"/>
              <a:t>Last_Updated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0322" y="326197"/>
            <a:ext cx="2615381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Group_Members</a:t>
            </a:r>
            <a:endParaRPr lang="en-US" b="1" u="sng" dirty="0"/>
          </a:p>
          <a:p>
            <a:pPr algn="ctr"/>
            <a:r>
              <a:rPr lang="en-US" sz="1600" dirty="0" err="1"/>
              <a:t>User_ID</a:t>
            </a:r>
            <a:r>
              <a:rPr lang="en-US" sz="1600" dirty="0"/>
              <a:t>(Foreign Key)</a:t>
            </a:r>
          </a:p>
          <a:p>
            <a:pPr algn="ctr"/>
            <a:r>
              <a:rPr lang="en-US" sz="1600" dirty="0" err="1"/>
              <a:t>Group_ID</a:t>
            </a:r>
            <a:r>
              <a:rPr lang="en-US" sz="1600" dirty="0"/>
              <a:t> (Foreign Key)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08206" y="1002890"/>
            <a:ext cx="678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1096" y="1487616"/>
            <a:ext cx="2615381" cy="2092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Groups</a:t>
            </a:r>
          </a:p>
          <a:p>
            <a:pPr algn="ctr"/>
            <a:r>
              <a:rPr lang="en-US" sz="1600" dirty="0" err="1"/>
              <a:t>Grp_ID</a:t>
            </a:r>
            <a:r>
              <a:rPr lang="en-US" sz="1600" dirty="0"/>
              <a:t> (Primary Key)</a:t>
            </a:r>
          </a:p>
          <a:p>
            <a:pPr algn="ctr"/>
            <a:r>
              <a:rPr lang="en-US" sz="1600" dirty="0" err="1"/>
              <a:t>Grp_Name</a:t>
            </a:r>
            <a:endParaRPr lang="en-US" sz="1600" dirty="0"/>
          </a:p>
          <a:p>
            <a:pPr algn="ctr"/>
            <a:r>
              <a:rPr lang="en-US" sz="1600" dirty="0" err="1"/>
              <a:t>Grp_Creator</a:t>
            </a:r>
            <a:endParaRPr lang="en-US" sz="1600" dirty="0"/>
          </a:p>
          <a:p>
            <a:pPr algn="ctr"/>
            <a:r>
              <a:rPr lang="en-US" sz="1600" dirty="0" err="1"/>
              <a:t>Grp_Description</a:t>
            </a:r>
            <a:endParaRPr lang="en-US" sz="1600" dirty="0"/>
          </a:p>
          <a:p>
            <a:pPr algn="ctr"/>
            <a:r>
              <a:rPr lang="en-US" sz="1600" dirty="0" err="1"/>
              <a:t>Grp_Password</a:t>
            </a:r>
            <a:endParaRPr lang="en-US" sz="1600" dirty="0"/>
          </a:p>
          <a:p>
            <a:pPr algn="ctr"/>
            <a:r>
              <a:rPr lang="en-US" sz="1600" dirty="0" err="1"/>
              <a:t>GooDrive_UserName</a:t>
            </a:r>
            <a:endParaRPr lang="en-US" sz="1600" dirty="0"/>
          </a:p>
          <a:p>
            <a:pPr algn="ctr"/>
            <a:r>
              <a:rPr lang="en-US" sz="1600" dirty="0" err="1"/>
              <a:t>GooDrive_Password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45075" y="2534056"/>
            <a:ext cx="0" cy="1369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097" y="3942735"/>
            <a:ext cx="2615381" cy="13542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Messages</a:t>
            </a:r>
          </a:p>
          <a:p>
            <a:pPr algn="ctr"/>
            <a:r>
              <a:rPr lang="en-US" sz="1600" dirty="0" err="1"/>
              <a:t>Grp_ID</a:t>
            </a:r>
            <a:r>
              <a:rPr lang="en-US" sz="1600" dirty="0"/>
              <a:t> (Foreign Key)</a:t>
            </a:r>
          </a:p>
          <a:p>
            <a:pPr algn="ctr"/>
            <a:r>
              <a:rPr lang="en-US" sz="1600" dirty="0" err="1"/>
              <a:t>Mess_ID</a:t>
            </a:r>
            <a:r>
              <a:rPr lang="en-US" sz="1600" dirty="0"/>
              <a:t> (Primary Key)</a:t>
            </a:r>
          </a:p>
          <a:p>
            <a:pPr algn="ctr"/>
            <a:r>
              <a:rPr lang="en-US" sz="1600" dirty="0" err="1"/>
              <a:t>Mess_Type</a:t>
            </a:r>
            <a:endParaRPr lang="en-US" sz="1600" dirty="0"/>
          </a:p>
          <a:p>
            <a:pPr algn="ctr"/>
            <a:r>
              <a:rPr lang="en-US" sz="1600" dirty="0" err="1"/>
              <a:t>Mess_Contents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9935" y="1864664"/>
            <a:ext cx="2615381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Calendar</a:t>
            </a:r>
          </a:p>
          <a:p>
            <a:pPr algn="ctr"/>
            <a:r>
              <a:rPr lang="en-US" sz="1600" dirty="0" err="1" smtClean="0"/>
              <a:t>Grp_ID</a:t>
            </a:r>
            <a:r>
              <a:rPr lang="en-US" sz="1600" dirty="0" smtClean="0"/>
              <a:t> </a:t>
            </a:r>
            <a:r>
              <a:rPr lang="en-US" sz="1600" dirty="0"/>
              <a:t>(Foreign Key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endParaRPr lang="en-US" sz="1600" dirty="0" smtClean="0"/>
          </a:p>
          <a:p>
            <a:pPr algn="ctr"/>
            <a:r>
              <a:rPr lang="en-US" sz="1600" dirty="0" err="1" smtClean="0"/>
              <a:t>Cal_ID</a:t>
            </a:r>
            <a:r>
              <a:rPr lang="en-US" sz="1600" dirty="0" smtClean="0"/>
              <a:t> </a:t>
            </a:r>
            <a:r>
              <a:rPr lang="en-US" sz="1600" dirty="0"/>
              <a:t>(Primary Key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08206" y="1913679"/>
            <a:ext cx="0" cy="381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3457" y="2295551"/>
            <a:ext cx="594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9935" y="3223113"/>
            <a:ext cx="2615381" cy="1846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Calendar_Event</a:t>
            </a:r>
            <a:endParaRPr lang="en-US" b="1" u="sng" dirty="0"/>
          </a:p>
          <a:p>
            <a:pPr algn="ctr"/>
            <a:r>
              <a:rPr lang="en-US" sz="1600" dirty="0" err="1"/>
              <a:t>Cal_Event_ID</a:t>
            </a:r>
            <a:r>
              <a:rPr lang="en-US" sz="1600" dirty="0"/>
              <a:t> (Primary Key)</a:t>
            </a:r>
          </a:p>
          <a:p>
            <a:pPr algn="ctr"/>
            <a:r>
              <a:rPr lang="en-US" sz="1600" dirty="0" err="1"/>
              <a:t>Cal_ID</a:t>
            </a:r>
            <a:r>
              <a:rPr lang="en-US" sz="1600" dirty="0"/>
              <a:t> (Foreign Key)</a:t>
            </a:r>
          </a:p>
          <a:p>
            <a:pPr algn="ctr"/>
            <a:r>
              <a:rPr lang="en-US" sz="1600" dirty="0" err="1"/>
              <a:t>Date_Time_Start</a:t>
            </a:r>
            <a:endParaRPr lang="en-US" sz="1600" dirty="0"/>
          </a:p>
          <a:p>
            <a:pPr algn="ctr"/>
            <a:r>
              <a:rPr lang="en-US" sz="1600" dirty="0" err="1"/>
              <a:t>Date_Time_End</a:t>
            </a:r>
            <a:endParaRPr lang="en-US" sz="1600" dirty="0"/>
          </a:p>
          <a:p>
            <a:pPr algn="ctr"/>
            <a:r>
              <a:rPr lang="en-US" sz="1600" dirty="0" err="1"/>
              <a:t>Cal_Entry_Name</a:t>
            </a:r>
            <a:endParaRPr lang="en-US" sz="1600" dirty="0"/>
          </a:p>
          <a:p>
            <a:pPr algn="ctr"/>
            <a:r>
              <a:rPr lang="en-US" sz="1600" dirty="0" err="1"/>
              <a:t>Cal_Entry_Description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2119" y="2785578"/>
            <a:ext cx="2615381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Event_Members</a:t>
            </a:r>
            <a:endParaRPr lang="en-US" b="1" u="sng" dirty="0"/>
          </a:p>
          <a:p>
            <a:pPr algn="ctr"/>
            <a:r>
              <a:rPr lang="en-US" sz="1600" dirty="0" err="1"/>
              <a:t>User_ID</a:t>
            </a:r>
            <a:r>
              <a:rPr lang="en-US" sz="1600" dirty="0"/>
              <a:t> (Foreign Key)</a:t>
            </a:r>
          </a:p>
          <a:p>
            <a:pPr algn="ctr"/>
            <a:r>
              <a:rPr lang="en-US" sz="1600" dirty="0" err="1" smtClean="0"/>
              <a:t>Cal_Event_ID</a:t>
            </a:r>
            <a:r>
              <a:rPr lang="en-US" sz="1600" dirty="0" smtClean="0"/>
              <a:t> </a:t>
            </a:r>
            <a:r>
              <a:rPr lang="en-US" sz="1600" dirty="0"/>
              <a:t>(Foreign Key)</a:t>
            </a:r>
          </a:p>
          <a:p>
            <a:pPr algn="ctr"/>
            <a:r>
              <a:rPr lang="en-US" sz="1600" dirty="0" err="1" smtClean="0"/>
              <a:t>Permission_Level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179872" y="1913679"/>
            <a:ext cx="589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9872" y="1913679"/>
            <a:ext cx="0" cy="2451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79872" y="4365523"/>
            <a:ext cx="589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18271" y="1914984"/>
            <a:ext cx="589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08206" y="1002890"/>
            <a:ext cx="0" cy="913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4740" y="3893574"/>
            <a:ext cx="452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245075" y="2534056"/>
            <a:ext cx="589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902244" y="762000"/>
            <a:ext cx="149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432028" y="757084"/>
            <a:ext cx="589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021963" y="753974"/>
            <a:ext cx="0" cy="2469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0432028" y="3223113"/>
            <a:ext cx="589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flipV="1">
            <a:off x="6902244" y="3480619"/>
            <a:ext cx="1317524" cy="1769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6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167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James Crane</dc:creator>
  <cp:lastModifiedBy>David James Crane</cp:lastModifiedBy>
  <cp:revision>6</cp:revision>
  <dcterms:created xsi:type="dcterms:W3CDTF">2014-10-17T06:57:04Z</dcterms:created>
  <dcterms:modified xsi:type="dcterms:W3CDTF">2014-12-12T07:34:55Z</dcterms:modified>
</cp:coreProperties>
</file>