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01C7-EF2D-4482-AAF5-3223929C1D4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1CFE-D15E-455C-A878-04DE94E3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7427" y="145473"/>
            <a:ext cx="1101437" cy="4987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49" y="1745673"/>
            <a:ext cx="696192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 Page loads 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748145" y="644236"/>
            <a:ext cx="1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908" y="887177"/>
            <a:ext cx="138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Activity</a:t>
            </a:r>
            <a:r>
              <a:rPr lang="en-US" sz="1400" dirty="0"/>
              <a:t> </a:t>
            </a:r>
            <a:r>
              <a:rPr lang="en-US" sz="1400" dirty="0" smtClean="0"/>
              <a:t>1 Starts 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2443" y="2535382"/>
            <a:ext cx="0" cy="70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6027" y="3236768"/>
            <a:ext cx="1288473" cy="633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User entered user name and password and clicked Submit</a:t>
            </a:r>
            <a:endParaRPr lang="en-US" sz="1050" dirty="0"/>
          </a:p>
        </p:txBody>
      </p:sp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1096241" y="2140527"/>
            <a:ext cx="618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76845" y="1859973"/>
            <a:ext cx="1028700" cy="6754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clicks create new account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103908" y="3553691"/>
            <a:ext cx="322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3908" y="2140527"/>
            <a:ext cx="0" cy="1413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1"/>
          </p:cNvCxnSpPr>
          <p:nvPr/>
        </p:nvCxnSpPr>
        <p:spPr>
          <a:xfrm>
            <a:off x="103908" y="2140527"/>
            <a:ext cx="296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2853" y="2621837"/>
            <a:ext cx="68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Invalid login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8" idx="3"/>
          </p:cNvCxnSpPr>
          <p:nvPr/>
        </p:nvCxnSpPr>
        <p:spPr>
          <a:xfrm flipV="1">
            <a:off x="2805545" y="2197677"/>
            <a:ext cx="49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45873" y="1870362"/>
            <a:ext cx="1143000" cy="50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account page loads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3917373" y="2379517"/>
            <a:ext cx="0" cy="4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60173" y="2847109"/>
            <a:ext cx="1101436" cy="613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fills out email and password</a:t>
            </a:r>
            <a:endParaRPr lang="en-US" sz="1200" dirty="0"/>
          </a:p>
        </p:txBody>
      </p:sp>
      <p:cxnSp>
        <p:nvCxnSpPr>
          <p:cNvPr id="39" name="Straight Connector 38"/>
          <p:cNvCxnSpPr>
            <a:stCxn id="37" idx="3"/>
          </p:cNvCxnSpPr>
          <p:nvPr/>
        </p:nvCxnSpPr>
        <p:spPr>
          <a:xfrm>
            <a:off x="4561609" y="3153641"/>
            <a:ext cx="353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914900" y="2124939"/>
            <a:ext cx="10391" cy="1028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3"/>
          </p:cNvCxnSpPr>
          <p:nvPr/>
        </p:nvCxnSpPr>
        <p:spPr>
          <a:xfrm flipH="1">
            <a:off x="4488873" y="2124939"/>
            <a:ext cx="426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48645" y="2263787"/>
            <a:ext cx="961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Invalid username selection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2197677" y="4213515"/>
            <a:ext cx="1085850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Page Loads</a:t>
            </a:r>
            <a:endParaRPr lang="en-US" sz="1400" dirty="0"/>
          </a:p>
        </p:txBody>
      </p:sp>
      <p:cxnSp>
        <p:nvCxnSpPr>
          <p:cNvPr id="49" name="Straight Connector 48"/>
          <p:cNvCxnSpPr>
            <a:stCxn id="37" idx="2"/>
          </p:cNvCxnSpPr>
          <p:nvPr/>
        </p:nvCxnSpPr>
        <p:spPr>
          <a:xfrm>
            <a:off x="4010891" y="3460173"/>
            <a:ext cx="0" cy="592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1070263" y="3870614"/>
            <a:ext cx="1" cy="233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70263" y="4052455"/>
            <a:ext cx="2940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>
            <a:off x="2740602" y="4052455"/>
            <a:ext cx="0" cy="16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26452" y="3477015"/>
            <a:ext cx="1353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 name and password are accepted and account is created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-77934" y="3870614"/>
            <a:ext cx="1381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 name and password are accepted and account is loaded</a:t>
            </a:r>
            <a:endParaRPr lang="en-US" sz="1100" dirty="0"/>
          </a:p>
        </p:txBody>
      </p:sp>
      <p:cxnSp>
        <p:nvCxnSpPr>
          <p:cNvPr id="61" name="Straight Connector 60"/>
          <p:cNvCxnSpPr>
            <a:stCxn id="47" idx="1"/>
          </p:cNvCxnSpPr>
          <p:nvPr/>
        </p:nvCxnSpPr>
        <p:spPr>
          <a:xfrm flipH="1">
            <a:off x="1405370" y="4579794"/>
            <a:ext cx="792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405370" y="4579794"/>
            <a:ext cx="0" cy="79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62443" y="5361709"/>
            <a:ext cx="1153393" cy="737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clicks on create new group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>
          <a:xfrm flipV="1">
            <a:off x="2015836" y="5730586"/>
            <a:ext cx="405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00300" y="5361709"/>
            <a:ext cx="1059873" cy="73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 group page loads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 flipH="1">
            <a:off x="2930236" y="6099464"/>
            <a:ext cx="1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21082" y="6255326"/>
            <a:ext cx="1174173" cy="6026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fills out group information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91172" y="3812219"/>
            <a:ext cx="181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Activity 2 Starts</a:t>
            </a:r>
            <a:endParaRPr lang="en-US" sz="1400" dirty="0"/>
          </a:p>
        </p:txBody>
      </p:sp>
      <p:cxnSp>
        <p:nvCxnSpPr>
          <p:cNvPr id="73" name="Straight Connector 72"/>
          <p:cNvCxnSpPr>
            <a:stCxn id="70" idx="1"/>
          </p:cNvCxnSpPr>
          <p:nvPr/>
        </p:nvCxnSpPr>
        <p:spPr>
          <a:xfrm flipH="1">
            <a:off x="2254827" y="6556663"/>
            <a:ext cx="166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270413" y="5933209"/>
            <a:ext cx="0" cy="623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254827" y="5933209"/>
            <a:ext cx="166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23557" y="6276110"/>
            <a:ext cx="966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Invalid group information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70" idx="3"/>
          </p:cNvCxnSpPr>
          <p:nvPr/>
        </p:nvCxnSpPr>
        <p:spPr>
          <a:xfrm>
            <a:off x="3595255" y="6556663"/>
            <a:ext cx="5725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512879" y="4691495"/>
            <a:ext cx="1433946" cy="96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 Page Loads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47" idx="2"/>
          </p:cNvCxnSpPr>
          <p:nvPr/>
        </p:nvCxnSpPr>
        <p:spPr>
          <a:xfrm>
            <a:off x="2740602" y="4946073"/>
            <a:ext cx="0" cy="27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40602" y="5205845"/>
            <a:ext cx="1270289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016086" y="4852556"/>
            <a:ext cx="1091045" cy="7169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clicks join group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89" idx="3"/>
          </p:cNvCxnSpPr>
          <p:nvPr/>
        </p:nvCxnSpPr>
        <p:spPr>
          <a:xfrm flipV="1">
            <a:off x="5107131" y="5205845"/>
            <a:ext cx="358487" cy="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496791" y="4859520"/>
            <a:ext cx="1215736" cy="61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Join Group page loads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 flipV="1">
            <a:off x="6712527" y="5167764"/>
            <a:ext cx="27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003474" y="4852556"/>
            <a:ext cx="1194954" cy="62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enters group ID and password</a:t>
            </a:r>
            <a:endParaRPr lang="en-US" sz="1200" dirty="0"/>
          </a:p>
        </p:txBody>
      </p:sp>
      <p:cxnSp>
        <p:nvCxnSpPr>
          <p:cNvPr id="97" name="Straight Connector 96"/>
          <p:cNvCxnSpPr>
            <a:stCxn id="95" idx="2"/>
          </p:cNvCxnSpPr>
          <p:nvPr/>
        </p:nvCxnSpPr>
        <p:spPr>
          <a:xfrm>
            <a:off x="7600951" y="5476009"/>
            <a:ext cx="15585" cy="93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070888" y="5569528"/>
            <a:ext cx="1545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2" idx="2"/>
          </p:cNvCxnSpPr>
          <p:nvPr/>
        </p:nvCxnSpPr>
        <p:spPr>
          <a:xfrm flipV="1">
            <a:off x="6070888" y="5476009"/>
            <a:ext cx="33771" cy="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85189" y="5517573"/>
            <a:ext cx="11923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Group ID and password are invalid</a:t>
            </a:r>
            <a:endParaRPr lang="en-US" sz="1100" dirty="0"/>
          </a:p>
        </p:txBody>
      </p:sp>
      <p:cxnSp>
        <p:nvCxnSpPr>
          <p:cNvPr id="106" name="Straight Arrow Connector 105"/>
          <p:cNvCxnSpPr>
            <a:stCxn id="47" idx="3"/>
          </p:cNvCxnSpPr>
          <p:nvPr/>
        </p:nvCxnSpPr>
        <p:spPr>
          <a:xfrm>
            <a:off x="3283527" y="4579794"/>
            <a:ext cx="353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793055" y="4070269"/>
            <a:ext cx="1602799" cy="688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clicks on group they already belong to</a:t>
            </a:r>
            <a:endParaRPr lang="en-US" sz="1200" dirty="0"/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9284278" y="4414653"/>
            <a:ext cx="36367" cy="2142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7" idx="3"/>
          </p:cNvCxnSpPr>
          <p:nvPr/>
        </p:nvCxnSpPr>
        <p:spPr>
          <a:xfrm flipH="1">
            <a:off x="8395854" y="4414653"/>
            <a:ext cx="888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</p:cNvCxnSpPr>
          <p:nvPr/>
        </p:nvCxnSpPr>
        <p:spPr>
          <a:xfrm flipV="1">
            <a:off x="8198428" y="5164282"/>
            <a:ext cx="1122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83" idx="1"/>
          </p:cNvCxnSpPr>
          <p:nvPr/>
        </p:nvCxnSpPr>
        <p:spPr>
          <a:xfrm>
            <a:off x="9320645" y="5164282"/>
            <a:ext cx="192234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80952" y="6328064"/>
            <a:ext cx="14495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Group information is valid and group is created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052954" y="4797174"/>
            <a:ext cx="10858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Group ID and Password are valid and user is added to group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01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Crea</dc:creator>
  <cp:lastModifiedBy>Kelsey Crea</cp:lastModifiedBy>
  <cp:revision>5</cp:revision>
  <dcterms:created xsi:type="dcterms:W3CDTF">2014-10-29T20:15:31Z</dcterms:created>
  <dcterms:modified xsi:type="dcterms:W3CDTF">2014-10-29T20:51:39Z</dcterms:modified>
</cp:coreProperties>
</file>