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12" y="-44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3240138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97099" y="3067050"/>
            <a:ext cx="8610602" cy="1905001"/>
          </a:xfrm>
          <a:prstGeom prst="rect">
            <a:avLst/>
          </a:prstGeom>
        </p:spPr>
        <p:txBody>
          <a:bodyPr lIns="38100" tIns="38100" rIns="38100" bIns="38100"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2197099" y="5086350"/>
            <a:ext cx="8610602" cy="647701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2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Project Globus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2197099" y="5086350"/>
            <a:ext cx="8610602" cy="226134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Group Management System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COSC 4730 Final Presentation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Jesse Miller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Kelsey Crea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Taylor Olson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Introduction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99234" y="2413000"/>
            <a:ext cx="10843566" cy="6362700"/>
          </a:xfrm>
        </p:spPr>
        <p:txBody>
          <a:bodyPr/>
          <a:lstStyle/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Login/Group Creation</a:t>
            </a:r>
          </a:p>
          <a:p>
            <a:r>
              <a:rPr lang="en-US" dirty="0" smtClean="0"/>
              <a:t>Whiteboard</a:t>
            </a:r>
          </a:p>
          <a:p>
            <a:r>
              <a:rPr lang="en-US" dirty="0" smtClean="0"/>
              <a:t>Calendar/Events</a:t>
            </a:r>
          </a:p>
          <a:p>
            <a:r>
              <a:rPr lang="en-US" dirty="0" smtClean="0"/>
              <a:t>Google Drive</a:t>
            </a:r>
          </a:p>
          <a:p>
            <a:r>
              <a:rPr lang="en-US" dirty="0" smtClean="0"/>
              <a:t>Database Issues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User Interface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smtClean="0"/>
              <a:t>Target Audience is very broad</a:t>
            </a:r>
          </a:p>
          <a:p>
            <a:r>
              <a:rPr lang="en-US" dirty="0" smtClean="0"/>
              <a:t>Simple, easy to use</a:t>
            </a:r>
          </a:p>
          <a:p>
            <a:r>
              <a:rPr lang="en-US" dirty="0" smtClean="0"/>
              <a:t>Blue and gray theme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Login/Group Creation</a:t>
            </a:r>
          </a:p>
        </p:txBody>
      </p:sp>
      <p:pic>
        <p:nvPicPr>
          <p:cNvPr id="2" name="Picture 1" descr="Screenshot_2014-12-10-10-17-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4" y="2786741"/>
            <a:ext cx="3087100" cy="5488177"/>
          </a:xfrm>
          <a:prstGeom prst="rect">
            <a:avLst/>
          </a:prstGeom>
        </p:spPr>
      </p:pic>
      <p:pic>
        <p:nvPicPr>
          <p:cNvPr id="3" name="Picture 2" descr="Screenshot_2014-12-10-10-17-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32" y="2786741"/>
            <a:ext cx="3087100" cy="5488177"/>
          </a:xfrm>
          <a:prstGeom prst="rect">
            <a:avLst/>
          </a:prstGeom>
        </p:spPr>
      </p:pic>
      <p:pic>
        <p:nvPicPr>
          <p:cNvPr id="4" name="Picture 3" descr="Screenshot_2014-12-10-10-18-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102" y="2786741"/>
            <a:ext cx="3087100" cy="5488177"/>
          </a:xfrm>
          <a:prstGeom prst="rect">
            <a:avLst/>
          </a:prstGeom>
        </p:spPr>
      </p:pic>
      <p:pic>
        <p:nvPicPr>
          <p:cNvPr id="6" name="Picture 5" descr="Screenshot_2014-12-10-10-17-5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64" y="2786741"/>
            <a:ext cx="3087098" cy="548817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Whiteboard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smtClean="0"/>
              <a:t>Main Screen</a:t>
            </a:r>
          </a:p>
          <a:p>
            <a:r>
              <a:rPr lang="en-US" dirty="0" smtClean="0"/>
              <a:t>Similar to “Facebook Wall”</a:t>
            </a:r>
          </a:p>
          <a:p>
            <a:r>
              <a:rPr lang="en-US" dirty="0" smtClean="0"/>
              <a:t>Static easy-to-use Navigation</a:t>
            </a:r>
          </a:p>
        </p:txBody>
      </p:sp>
      <p:pic>
        <p:nvPicPr>
          <p:cNvPr id="3" name="Picture 2" descr="Screenshot_2014-12-10-10-18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206" y="1865489"/>
            <a:ext cx="4115594" cy="731661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Calendar/Events</a:t>
            </a:r>
          </a:p>
        </p:txBody>
      </p:sp>
      <p:pic>
        <p:nvPicPr>
          <p:cNvPr id="4" name="Picture 3" descr="Screenshot_2014-12-10-10-18-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349500"/>
            <a:ext cx="3850481" cy="6845300"/>
          </a:xfrm>
          <a:prstGeom prst="rect">
            <a:avLst/>
          </a:prstGeom>
        </p:spPr>
      </p:pic>
      <p:pic>
        <p:nvPicPr>
          <p:cNvPr id="6" name="Picture 5" descr="Screenshot_2014-12-10-10-28-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31" y="2349500"/>
            <a:ext cx="3850482" cy="6845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Google Drive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Drive </a:t>
            </a:r>
            <a:r>
              <a:rPr lang="en-US" dirty="0" err="1" smtClean="0"/>
              <a:t>WebView</a:t>
            </a:r>
            <a:endParaRPr lang="en-US" dirty="0" smtClean="0"/>
          </a:p>
          <a:p>
            <a:r>
              <a:rPr lang="en-US" dirty="0" smtClean="0"/>
              <a:t>FUTURE: Will include group’s credentials for Google Drive easy to view.</a:t>
            </a:r>
            <a:endParaRPr lang="en-US" dirty="0"/>
          </a:p>
        </p:txBody>
      </p:sp>
      <p:pic>
        <p:nvPicPr>
          <p:cNvPr id="2" name="Picture 1" descr="Screenshot_2014-12-10-10-18-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6" y="2032000"/>
            <a:ext cx="4100513" cy="7289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Database Issues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20800" y="2413000"/>
            <a:ext cx="10922000" cy="6362700"/>
          </a:xfrm>
        </p:spPr>
        <p:txBody>
          <a:bodyPr anchor="t"/>
          <a:lstStyle/>
          <a:p>
            <a:r>
              <a:rPr lang="en-US" dirty="0" smtClean="0"/>
              <a:t>Attempted to create server database.</a:t>
            </a:r>
          </a:p>
          <a:p>
            <a:pPr lvl="1"/>
            <a:r>
              <a:rPr lang="en-US" dirty="0" smtClean="0"/>
              <a:t>Android wouldn’t allow connection</a:t>
            </a:r>
          </a:p>
          <a:p>
            <a:r>
              <a:rPr lang="en-US" dirty="0" smtClean="0"/>
              <a:t>Struggle with local database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lang="en-US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Questions?</a:t>
            </a:r>
            <a:endParaRPr sz="6400" b="1" dirty="0">
              <a:solidFill>
                <a:srgbClr val="FFFFFF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105</Words>
  <Application>Microsoft Macintosh PowerPoint</Application>
  <PresentationFormat>Custom</PresentationFormat>
  <Paragraphs>32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New_Template2</vt:lpstr>
      <vt:lpstr>Project Globus</vt:lpstr>
      <vt:lpstr>Introduction</vt:lpstr>
      <vt:lpstr>User Interface</vt:lpstr>
      <vt:lpstr>Login/Group Creation</vt:lpstr>
      <vt:lpstr>Whiteboard</vt:lpstr>
      <vt:lpstr>Calendar/Events</vt:lpstr>
      <vt:lpstr>Google Drive</vt:lpstr>
      <vt:lpstr>Database Issues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Globus</dc:title>
  <cp:lastModifiedBy>Taylor Olson</cp:lastModifiedBy>
  <cp:revision>5</cp:revision>
  <dcterms:modified xsi:type="dcterms:W3CDTF">2014-12-10T17:37:06Z</dcterms:modified>
</cp:coreProperties>
</file>