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5"/>
  </p:notesMasterIdLst>
  <p:sldIdLst>
    <p:sldId id="262" r:id="rId2"/>
    <p:sldId id="271" r:id="rId3"/>
    <p:sldId id="272" r:id="rId4"/>
    <p:sldId id="275" r:id="rId5"/>
    <p:sldId id="277" r:id="rId6"/>
    <p:sldId id="279" r:id="rId7"/>
    <p:sldId id="274" r:id="rId8"/>
    <p:sldId id="276" r:id="rId9"/>
    <p:sldId id="273" r:id="rId10"/>
    <p:sldId id="278" r:id="rId11"/>
    <p:sldId id="280" r:id="rId12"/>
    <p:sldId id="281" r:id="rId13"/>
    <p:sldId id="288" r:id="rId14"/>
    <p:sldId id="287" r:id="rId15"/>
    <p:sldId id="282" r:id="rId16"/>
    <p:sldId id="286" r:id="rId17"/>
    <p:sldId id="268" r:id="rId18"/>
    <p:sldId id="270" r:id="rId19"/>
    <p:sldId id="284" r:id="rId20"/>
    <p:sldId id="285" r:id="rId21"/>
    <p:sldId id="283" r:id="rId22"/>
    <p:sldId id="266" r:id="rId23"/>
    <p:sldId id="289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00"/>
    <a:srgbClr val="E46C0A"/>
    <a:srgbClr val="0000CC"/>
    <a:srgbClr val="FF5757"/>
    <a:srgbClr val="7D7D7D"/>
    <a:srgbClr val="009600"/>
    <a:srgbClr val="00CC00"/>
    <a:srgbClr val="0000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3A9F08-92A2-41F3-8703-9931A4BEB6EA}" v="21" dt="2025-05-14T13:58:37.160"/>
    <p1510:client id="{B5986AD8-8F8F-4CD5-8385-AD80437ACFD7}" v="10" dt="2025-05-15T03:55:46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OPAM TANEJA" userId="S::roopam_t@cs.iitr.ac.in::03518225-6792-4fc0-8649-7214fae9fe42" providerId="AD" clId="Web-{372E60C2-DCE1-E1CF-DDF9-2C53C3A54D03}"/>
    <pc:docChg chg="addSld modSld">
      <pc:chgData name="ROOPAM TANEJA" userId="S::roopam_t@cs.iitr.ac.in::03518225-6792-4fc0-8649-7214fae9fe42" providerId="AD" clId="Web-{372E60C2-DCE1-E1CF-DDF9-2C53C3A54D03}" dt="2025-04-29T10:13:52.580" v="33" actId="20577"/>
      <pc:docMkLst>
        <pc:docMk/>
      </pc:docMkLst>
      <pc:sldChg chg="modSp">
        <pc:chgData name="ROOPAM TANEJA" userId="S::roopam_t@cs.iitr.ac.in::03518225-6792-4fc0-8649-7214fae9fe42" providerId="AD" clId="Web-{372E60C2-DCE1-E1CF-DDF9-2C53C3A54D03}" dt="2025-04-29T10:09:45.664" v="4" actId="20577"/>
        <pc:sldMkLst>
          <pc:docMk/>
          <pc:sldMk cId="278976711" sldId="269"/>
        </pc:sldMkLst>
      </pc:sldChg>
      <pc:sldChg chg="modSp new">
        <pc:chgData name="ROOPAM TANEJA" userId="S::roopam_t@cs.iitr.ac.in::03518225-6792-4fc0-8649-7214fae9fe42" providerId="AD" clId="Web-{372E60C2-DCE1-E1CF-DDF9-2C53C3A54D03}" dt="2025-04-29T10:13:40.220" v="30" actId="20577"/>
        <pc:sldMkLst>
          <pc:docMk/>
          <pc:sldMk cId="1389799749" sldId="271"/>
        </pc:sldMkLst>
        <pc:spChg chg="mod">
          <ac:chgData name="ROOPAM TANEJA" userId="S::roopam_t@cs.iitr.ac.in::03518225-6792-4fc0-8649-7214fae9fe42" providerId="AD" clId="Web-{372E60C2-DCE1-E1CF-DDF9-2C53C3A54D03}" dt="2025-04-29T10:11:46.028" v="16" actId="20577"/>
          <ac:spMkLst>
            <pc:docMk/>
            <pc:sldMk cId="1389799749" sldId="271"/>
            <ac:spMk id="2" creationId="{C4C91D68-9250-096C-E1B4-38322DA91414}"/>
          </ac:spMkLst>
        </pc:spChg>
        <pc:spChg chg="mod">
          <ac:chgData name="ROOPAM TANEJA" userId="S::roopam_t@cs.iitr.ac.in::03518225-6792-4fc0-8649-7214fae9fe42" providerId="AD" clId="Web-{372E60C2-DCE1-E1CF-DDF9-2C53C3A54D03}" dt="2025-04-29T10:13:40.220" v="30" actId="20577"/>
          <ac:spMkLst>
            <pc:docMk/>
            <pc:sldMk cId="1389799749" sldId="271"/>
            <ac:spMk id="3" creationId="{84D843C0-EDAC-0448-8023-5DEC2B983DDF}"/>
          </ac:spMkLst>
        </pc:spChg>
      </pc:sldChg>
      <pc:sldChg chg="modSp new">
        <pc:chgData name="ROOPAM TANEJA" userId="S::roopam_t@cs.iitr.ac.in::03518225-6792-4fc0-8649-7214fae9fe42" providerId="AD" clId="Web-{372E60C2-DCE1-E1CF-DDF9-2C53C3A54D03}" dt="2025-04-29T10:13:52.580" v="33" actId="20577"/>
        <pc:sldMkLst>
          <pc:docMk/>
          <pc:sldMk cId="1716952095" sldId="272"/>
        </pc:sldMkLst>
        <pc:spChg chg="mod">
          <ac:chgData name="ROOPAM TANEJA" userId="S::roopam_t@cs.iitr.ac.in::03518225-6792-4fc0-8649-7214fae9fe42" providerId="AD" clId="Web-{372E60C2-DCE1-E1CF-DDF9-2C53C3A54D03}" dt="2025-04-29T10:13:52.580" v="33" actId="20577"/>
          <ac:spMkLst>
            <pc:docMk/>
            <pc:sldMk cId="1716952095" sldId="272"/>
            <ac:spMk id="3" creationId="{728E98AC-7D87-DBAE-FE32-F0C355E763E8}"/>
          </ac:spMkLst>
        </pc:spChg>
      </pc:sldChg>
    </pc:docChg>
  </pc:docChgLst>
  <pc:docChgLst>
    <pc:chgData name="TAMAKUWALA VRAJ SHAILESH" userId="S::tamakuwala_vs@cs.iitr.ac.in::828aaac8-5a82-4b7e-82cd-2374303eee24" providerId="AD" clId="Web-{3462B4FB-670D-A75D-AC49-974163D866E9}"/>
    <pc:docChg chg="addSld delSld modSld sldOrd">
      <pc:chgData name="TAMAKUWALA VRAJ SHAILESH" userId="S::tamakuwala_vs@cs.iitr.ac.in::828aaac8-5a82-4b7e-82cd-2374303eee24" providerId="AD" clId="Web-{3462B4FB-670D-A75D-AC49-974163D866E9}" dt="2025-04-29T12:07:53.258" v="897" actId="20577"/>
      <pc:docMkLst>
        <pc:docMk/>
      </pc:docMkLst>
      <pc:sldChg chg="addSp modSp">
        <pc:chgData name="TAMAKUWALA VRAJ SHAILESH" userId="S::tamakuwala_vs@cs.iitr.ac.in::828aaac8-5a82-4b7e-82cd-2374303eee24" providerId="AD" clId="Web-{3462B4FB-670D-A75D-AC49-974163D866E9}" dt="2025-04-29T11:05:41.108" v="138" actId="14100"/>
        <pc:sldMkLst>
          <pc:docMk/>
          <pc:sldMk cId="2026772072" sldId="262"/>
        </pc:sldMkLst>
        <pc:spChg chg="add mod">
          <ac:chgData name="TAMAKUWALA VRAJ SHAILESH" userId="S::tamakuwala_vs@cs.iitr.ac.in::828aaac8-5a82-4b7e-82cd-2374303eee24" providerId="AD" clId="Web-{3462B4FB-670D-A75D-AC49-974163D866E9}" dt="2025-04-29T11:03:24.119" v="118" actId="20577"/>
          <ac:spMkLst>
            <pc:docMk/>
            <pc:sldMk cId="2026772072" sldId="262"/>
            <ac:spMk id="3" creationId="{84A49595-497C-CB7C-0B7B-2C6C3068FA63}"/>
          </ac:spMkLst>
        </pc:spChg>
        <pc:spChg chg="mod">
          <ac:chgData name="TAMAKUWALA VRAJ SHAILESH" userId="S::tamakuwala_vs@cs.iitr.ac.in::828aaac8-5a82-4b7e-82cd-2374303eee24" providerId="AD" clId="Web-{3462B4FB-670D-A75D-AC49-974163D866E9}" dt="2025-04-29T11:02:21.883" v="93" actId="1076"/>
          <ac:spMkLst>
            <pc:docMk/>
            <pc:sldMk cId="2026772072" sldId="262"/>
            <ac:spMk id="8" creationId="{00000000-0000-0000-0000-000000000000}"/>
          </ac:spMkLst>
        </pc:spChg>
        <pc:spChg chg="mod">
          <ac:chgData name="TAMAKUWALA VRAJ SHAILESH" userId="S::tamakuwala_vs@cs.iitr.ac.in::828aaac8-5a82-4b7e-82cd-2374303eee24" providerId="AD" clId="Web-{3462B4FB-670D-A75D-AC49-974163D866E9}" dt="2025-04-29T11:01:04.756" v="85" actId="20577"/>
          <ac:spMkLst>
            <pc:docMk/>
            <pc:sldMk cId="2026772072" sldId="262"/>
            <ac:spMk id="14" creationId="{00000000-0000-0000-0000-000000000000}"/>
          </ac:spMkLst>
        </pc:spChg>
      </pc:sldChg>
      <pc:sldChg chg="modSp del">
        <pc:chgData name="TAMAKUWALA VRAJ SHAILESH" userId="S::tamakuwala_vs@cs.iitr.ac.in::828aaac8-5a82-4b7e-82cd-2374303eee24" providerId="AD" clId="Web-{3462B4FB-670D-A75D-AC49-974163D866E9}" dt="2025-04-29T11:07:58.753" v="163"/>
        <pc:sldMkLst>
          <pc:docMk/>
          <pc:sldMk cId="278976711" sldId="269"/>
        </pc:sldMkLst>
      </pc:sldChg>
      <pc:sldChg chg="modSp">
        <pc:chgData name="TAMAKUWALA VRAJ SHAILESH" userId="S::tamakuwala_vs@cs.iitr.ac.in::828aaac8-5a82-4b7e-82cd-2374303eee24" providerId="AD" clId="Web-{3462B4FB-670D-A75D-AC49-974163D866E9}" dt="2025-04-29T11:11:24.978" v="211" actId="20577"/>
        <pc:sldMkLst>
          <pc:docMk/>
          <pc:sldMk cId="1389799749" sldId="271"/>
        </pc:sldMkLst>
        <pc:spChg chg="mod">
          <ac:chgData name="TAMAKUWALA VRAJ SHAILESH" userId="S::tamakuwala_vs@cs.iitr.ac.in::828aaac8-5a82-4b7e-82cd-2374303eee24" providerId="AD" clId="Web-{3462B4FB-670D-A75D-AC49-974163D866E9}" dt="2025-04-29T11:07:52.722" v="162" actId="20577"/>
          <ac:spMkLst>
            <pc:docMk/>
            <pc:sldMk cId="1389799749" sldId="271"/>
            <ac:spMk id="2" creationId="{C4C91D68-9250-096C-E1B4-38322DA91414}"/>
          </ac:spMkLst>
        </pc:spChg>
        <pc:spChg chg="mod">
          <ac:chgData name="TAMAKUWALA VRAJ SHAILESH" userId="S::tamakuwala_vs@cs.iitr.ac.in::828aaac8-5a82-4b7e-82cd-2374303eee24" providerId="AD" clId="Web-{3462B4FB-670D-A75D-AC49-974163D866E9}" dt="2025-04-29T11:11:24.978" v="211" actId="20577"/>
          <ac:spMkLst>
            <pc:docMk/>
            <pc:sldMk cId="1389799749" sldId="271"/>
            <ac:spMk id="3" creationId="{84D843C0-EDAC-0448-8023-5DEC2B983DDF}"/>
          </ac:spMkLst>
        </pc:spChg>
      </pc:sldChg>
      <pc:sldChg chg="modSp">
        <pc:chgData name="TAMAKUWALA VRAJ SHAILESH" userId="S::tamakuwala_vs@cs.iitr.ac.in::828aaac8-5a82-4b7e-82cd-2374303eee24" providerId="AD" clId="Web-{3462B4FB-670D-A75D-AC49-974163D866E9}" dt="2025-04-29T11:15:49.815" v="221" actId="20577"/>
        <pc:sldMkLst>
          <pc:docMk/>
          <pc:sldMk cId="1716952095" sldId="272"/>
        </pc:sldMkLst>
        <pc:spChg chg="mod">
          <ac:chgData name="TAMAKUWALA VRAJ SHAILESH" userId="S::tamakuwala_vs@cs.iitr.ac.in::828aaac8-5a82-4b7e-82cd-2374303eee24" providerId="AD" clId="Web-{3462B4FB-670D-A75D-AC49-974163D866E9}" dt="2025-04-29T11:09:18.521" v="184" actId="20577"/>
          <ac:spMkLst>
            <pc:docMk/>
            <pc:sldMk cId="1716952095" sldId="272"/>
            <ac:spMk id="2" creationId="{52195B63-364D-88BE-40D6-AC221B0E6323}"/>
          </ac:spMkLst>
        </pc:spChg>
        <pc:spChg chg="mod">
          <ac:chgData name="TAMAKUWALA VRAJ SHAILESH" userId="S::tamakuwala_vs@cs.iitr.ac.in::828aaac8-5a82-4b7e-82cd-2374303eee24" providerId="AD" clId="Web-{3462B4FB-670D-A75D-AC49-974163D866E9}" dt="2025-04-29T11:15:49.815" v="221" actId="20577"/>
          <ac:spMkLst>
            <pc:docMk/>
            <pc:sldMk cId="1716952095" sldId="272"/>
            <ac:spMk id="3" creationId="{728E98AC-7D87-DBAE-FE32-F0C355E763E8}"/>
          </ac:spMkLst>
        </pc:spChg>
      </pc:sldChg>
      <pc:sldChg chg="modSp ord">
        <pc:chgData name="TAMAKUWALA VRAJ SHAILESH" userId="S::tamakuwala_vs@cs.iitr.ac.in::828aaac8-5a82-4b7e-82cd-2374303eee24" providerId="AD" clId="Web-{3462B4FB-670D-A75D-AC49-974163D866E9}" dt="2025-04-29T12:07:53.258" v="897" actId="20577"/>
        <pc:sldMkLst>
          <pc:docMk/>
          <pc:sldMk cId="1241199470" sldId="273"/>
        </pc:sldMkLst>
        <pc:spChg chg="mod">
          <ac:chgData name="TAMAKUWALA VRAJ SHAILESH" userId="S::tamakuwala_vs@cs.iitr.ac.in::828aaac8-5a82-4b7e-82cd-2374303eee24" providerId="AD" clId="Web-{3462B4FB-670D-A75D-AC49-974163D866E9}" dt="2025-04-29T12:06:44.943" v="891" actId="20577"/>
          <ac:spMkLst>
            <pc:docMk/>
            <pc:sldMk cId="1241199470" sldId="273"/>
            <ac:spMk id="2" creationId="{FA0D1932-3E85-E6A2-EB41-3DEA4C8ED98D}"/>
          </ac:spMkLst>
        </pc:spChg>
        <pc:spChg chg="mod">
          <ac:chgData name="TAMAKUWALA VRAJ SHAILESH" userId="S::tamakuwala_vs@cs.iitr.ac.in::828aaac8-5a82-4b7e-82cd-2374303eee24" providerId="AD" clId="Web-{3462B4FB-670D-A75D-AC49-974163D866E9}" dt="2025-04-29T12:07:53.258" v="897" actId="20577"/>
          <ac:spMkLst>
            <pc:docMk/>
            <pc:sldMk cId="1241199470" sldId="273"/>
            <ac:spMk id="3" creationId="{E320E9A1-21A4-D579-3F4C-9EB47BA50717}"/>
          </ac:spMkLst>
        </pc:spChg>
      </pc:sldChg>
      <pc:sldChg chg="modSp">
        <pc:chgData name="TAMAKUWALA VRAJ SHAILESH" userId="S::tamakuwala_vs@cs.iitr.ac.in::828aaac8-5a82-4b7e-82cd-2374303eee24" providerId="AD" clId="Web-{3462B4FB-670D-A75D-AC49-974163D866E9}" dt="2025-04-29T12:05:42.035" v="875" actId="20577"/>
        <pc:sldMkLst>
          <pc:docMk/>
          <pc:sldMk cId="4056284774" sldId="274"/>
        </pc:sldMkLst>
        <pc:spChg chg="mod">
          <ac:chgData name="TAMAKUWALA VRAJ SHAILESH" userId="S::tamakuwala_vs@cs.iitr.ac.in::828aaac8-5a82-4b7e-82cd-2374303eee24" providerId="AD" clId="Web-{3462B4FB-670D-A75D-AC49-974163D866E9}" dt="2025-04-29T12:05:42.035" v="875" actId="20577"/>
          <ac:spMkLst>
            <pc:docMk/>
            <pc:sldMk cId="4056284774" sldId="274"/>
            <ac:spMk id="2" creationId="{97A90419-892C-8BDC-1DA9-7137470F81E5}"/>
          </ac:spMkLst>
        </pc:spChg>
      </pc:sldChg>
      <pc:sldChg chg="addSp delSp modSp new">
        <pc:chgData name="TAMAKUWALA VRAJ SHAILESH" userId="S::tamakuwala_vs@cs.iitr.ac.in::828aaac8-5a82-4b7e-82cd-2374303eee24" providerId="AD" clId="Web-{3462B4FB-670D-A75D-AC49-974163D866E9}" dt="2025-04-29T11:33:44.302" v="402" actId="20577"/>
        <pc:sldMkLst>
          <pc:docMk/>
          <pc:sldMk cId="2883171775" sldId="275"/>
        </pc:sldMkLst>
        <pc:spChg chg="mod">
          <ac:chgData name="TAMAKUWALA VRAJ SHAILESH" userId="S::tamakuwala_vs@cs.iitr.ac.in::828aaac8-5a82-4b7e-82cd-2374303eee24" providerId="AD" clId="Web-{3462B4FB-670D-A75D-AC49-974163D866E9}" dt="2025-04-29T11:33:44.302" v="402" actId="20577"/>
          <ac:spMkLst>
            <pc:docMk/>
            <pc:sldMk cId="2883171775" sldId="275"/>
            <ac:spMk id="2" creationId="{55CFF8FB-874F-A719-E536-737D08621CF4}"/>
          </ac:spMkLst>
        </pc:spChg>
        <pc:graphicFrameChg chg="add mod modGraphic">
          <ac:chgData name="TAMAKUWALA VRAJ SHAILESH" userId="S::tamakuwala_vs@cs.iitr.ac.in::828aaac8-5a82-4b7e-82cd-2374303eee24" providerId="AD" clId="Web-{3462B4FB-670D-A75D-AC49-974163D866E9}" dt="2025-04-29T11:32:20.050" v="400" actId="20577"/>
          <ac:graphicFrameMkLst>
            <pc:docMk/>
            <pc:sldMk cId="2883171775" sldId="275"/>
            <ac:graphicFrameMk id="11" creationId="{73F85294-D888-9767-913D-8102F7C1FC36}"/>
          </ac:graphicFrameMkLst>
        </pc:graphicFrameChg>
      </pc:sldChg>
      <pc:sldChg chg="modSp">
        <pc:chgData name="TAMAKUWALA VRAJ SHAILESH" userId="S::tamakuwala_vs@cs.iitr.ac.in::828aaac8-5a82-4b7e-82cd-2374303eee24" providerId="AD" clId="Web-{3462B4FB-670D-A75D-AC49-974163D866E9}" dt="2025-04-29T12:06:27.255" v="890" actId="20577"/>
        <pc:sldMkLst>
          <pc:docMk/>
          <pc:sldMk cId="3737742104" sldId="276"/>
        </pc:sldMkLst>
        <pc:spChg chg="mod">
          <ac:chgData name="TAMAKUWALA VRAJ SHAILESH" userId="S::tamakuwala_vs@cs.iitr.ac.in::828aaac8-5a82-4b7e-82cd-2374303eee24" providerId="AD" clId="Web-{3462B4FB-670D-A75D-AC49-974163D866E9}" dt="2025-04-29T12:06:27.255" v="890" actId="20577"/>
          <ac:spMkLst>
            <pc:docMk/>
            <pc:sldMk cId="3737742104" sldId="276"/>
            <ac:spMk id="2" creationId="{34367E4E-A004-1CA2-8FE6-61E026613A86}"/>
          </ac:spMkLst>
        </pc:spChg>
      </pc:sldChg>
      <pc:sldChg chg="modSp new">
        <pc:chgData name="TAMAKUWALA VRAJ SHAILESH" userId="S::tamakuwala_vs@cs.iitr.ac.in::828aaac8-5a82-4b7e-82cd-2374303eee24" providerId="AD" clId="Web-{3462B4FB-670D-A75D-AC49-974163D866E9}" dt="2025-04-29T12:00:56.089" v="773" actId="20577"/>
        <pc:sldMkLst>
          <pc:docMk/>
          <pc:sldMk cId="2663480523" sldId="277"/>
        </pc:sldMkLst>
        <pc:spChg chg="mod">
          <ac:chgData name="TAMAKUWALA VRAJ SHAILESH" userId="S::tamakuwala_vs@cs.iitr.ac.in::828aaac8-5a82-4b7e-82cd-2374303eee24" providerId="AD" clId="Web-{3462B4FB-670D-A75D-AC49-974163D866E9}" dt="2025-04-29T11:34:26.304" v="426" actId="20577"/>
          <ac:spMkLst>
            <pc:docMk/>
            <pc:sldMk cId="2663480523" sldId="277"/>
            <ac:spMk id="2" creationId="{0DD0F719-3799-DAA6-93FE-ED57F989C7C8}"/>
          </ac:spMkLst>
        </pc:spChg>
        <pc:spChg chg="mod">
          <ac:chgData name="TAMAKUWALA VRAJ SHAILESH" userId="S::tamakuwala_vs@cs.iitr.ac.in::828aaac8-5a82-4b7e-82cd-2374303eee24" providerId="AD" clId="Web-{3462B4FB-670D-A75D-AC49-974163D866E9}" dt="2025-04-29T12:00:56.089" v="773" actId="20577"/>
          <ac:spMkLst>
            <pc:docMk/>
            <pc:sldMk cId="2663480523" sldId="277"/>
            <ac:spMk id="3" creationId="{5233DBAD-85D8-0180-D9F9-1606C8425CB9}"/>
          </ac:spMkLst>
        </pc:spChg>
      </pc:sldChg>
      <pc:sldChg chg="modSp add replId">
        <pc:chgData name="TAMAKUWALA VRAJ SHAILESH" userId="S::tamakuwala_vs@cs.iitr.ac.in::828aaac8-5a82-4b7e-82cd-2374303eee24" providerId="AD" clId="Web-{3462B4FB-670D-A75D-AC49-974163D866E9}" dt="2025-04-29T12:04:10.626" v="873" actId="20577"/>
        <pc:sldMkLst>
          <pc:docMk/>
          <pc:sldMk cId="4011617671" sldId="279"/>
        </pc:sldMkLst>
        <pc:spChg chg="mod">
          <ac:chgData name="TAMAKUWALA VRAJ SHAILESH" userId="S::tamakuwala_vs@cs.iitr.ac.in::828aaac8-5a82-4b7e-82cd-2374303eee24" providerId="AD" clId="Web-{3462B4FB-670D-A75D-AC49-974163D866E9}" dt="2025-04-29T12:04:10.626" v="873" actId="20577"/>
          <ac:spMkLst>
            <pc:docMk/>
            <pc:sldMk cId="4011617671" sldId="279"/>
            <ac:spMk id="3" creationId="{F338192B-6DB2-438C-9D25-3800E525DFF9}"/>
          </ac:spMkLst>
        </pc:spChg>
      </pc:sldChg>
    </pc:docChg>
  </pc:docChgLst>
  <pc:docChgLst>
    <pc:chgData name="ROOPAM TANEJA" userId="03518225-6792-4fc0-8649-7214fae9fe42" providerId="ADAL" clId="{B5986AD8-8F8F-4CD5-8385-AD80437ACFD7}"/>
    <pc:docChg chg="undo redo custSel addSld modSld">
      <pc:chgData name="ROOPAM TANEJA" userId="03518225-6792-4fc0-8649-7214fae9fe42" providerId="ADAL" clId="{B5986AD8-8F8F-4CD5-8385-AD80437ACFD7}" dt="2025-05-15T03:55:46.579" v="4508" actId="1076"/>
      <pc:docMkLst>
        <pc:docMk/>
      </pc:docMkLst>
      <pc:sldChg chg="modSp mod">
        <pc:chgData name="ROOPAM TANEJA" userId="03518225-6792-4fc0-8649-7214fae9fe42" providerId="ADAL" clId="{B5986AD8-8F8F-4CD5-8385-AD80437ACFD7}" dt="2025-04-29T17:46:00.242" v="2382" actId="1076"/>
        <pc:sldMkLst>
          <pc:docMk/>
          <pc:sldMk cId="2026772072" sldId="262"/>
        </pc:sldMkLst>
        <pc:spChg chg="mod">
          <ac:chgData name="ROOPAM TANEJA" userId="03518225-6792-4fc0-8649-7214fae9fe42" providerId="ADAL" clId="{B5986AD8-8F8F-4CD5-8385-AD80437ACFD7}" dt="2025-04-29T13:07:56.127" v="2203" actId="1036"/>
          <ac:spMkLst>
            <pc:docMk/>
            <pc:sldMk cId="2026772072" sldId="262"/>
            <ac:spMk id="3" creationId="{84A49595-497C-CB7C-0B7B-2C6C3068FA63}"/>
          </ac:spMkLst>
        </pc:spChg>
        <pc:spChg chg="mod">
          <ac:chgData name="ROOPAM TANEJA" userId="03518225-6792-4fc0-8649-7214fae9fe42" providerId="ADAL" clId="{B5986AD8-8F8F-4CD5-8385-AD80437ACFD7}" dt="2025-04-29T11:32:21.031" v="1142" actId="403"/>
          <ac:spMkLst>
            <pc:docMk/>
            <pc:sldMk cId="2026772072" sldId="262"/>
            <ac:spMk id="8" creationId="{00000000-0000-0000-0000-000000000000}"/>
          </ac:spMkLst>
        </pc:spChg>
        <pc:spChg chg="mod">
          <ac:chgData name="ROOPAM TANEJA" userId="03518225-6792-4fc0-8649-7214fae9fe42" providerId="ADAL" clId="{B5986AD8-8F8F-4CD5-8385-AD80437ACFD7}" dt="2025-04-29T13:07:40.692" v="2173" actId="20577"/>
          <ac:spMkLst>
            <pc:docMk/>
            <pc:sldMk cId="2026772072" sldId="262"/>
            <ac:spMk id="14" creationId="{00000000-0000-0000-0000-000000000000}"/>
          </ac:spMkLst>
        </pc:spChg>
      </pc:sldChg>
      <pc:sldChg chg="modAnim">
        <pc:chgData name="ROOPAM TANEJA" userId="03518225-6792-4fc0-8649-7214fae9fe42" providerId="ADAL" clId="{B5986AD8-8F8F-4CD5-8385-AD80437ACFD7}" dt="2025-04-30T05:41:22.848" v="4417"/>
        <pc:sldMkLst>
          <pc:docMk/>
          <pc:sldMk cId="4167977639" sldId="266"/>
        </pc:sldMkLst>
      </pc:sldChg>
      <pc:sldChg chg="modSp mod">
        <pc:chgData name="ROOPAM TANEJA" userId="03518225-6792-4fc0-8649-7214fae9fe42" providerId="ADAL" clId="{B5986AD8-8F8F-4CD5-8385-AD80437ACFD7}" dt="2025-04-30T05:41:07.784" v="4416" actId="20577"/>
        <pc:sldMkLst>
          <pc:docMk/>
          <pc:sldMk cId="4197002550" sldId="268"/>
        </pc:sldMkLst>
        <pc:spChg chg="mod">
          <ac:chgData name="ROOPAM TANEJA" userId="03518225-6792-4fc0-8649-7214fae9fe42" providerId="ADAL" clId="{B5986AD8-8F8F-4CD5-8385-AD80437ACFD7}" dt="2025-04-30T05:41:07.784" v="4416" actId="20577"/>
          <ac:spMkLst>
            <pc:docMk/>
            <pc:sldMk cId="4197002550" sldId="268"/>
            <ac:spMk id="13" creationId="{844F7F22-91D7-3D9C-9183-3B1C88B8D43D}"/>
          </ac:spMkLst>
        </pc:spChg>
        <pc:spChg chg="mod">
          <ac:chgData name="ROOPAM TANEJA" userId="03518225-6792-4fc0-8649-7214fae9fe42" providerId="ADAL" clId="{B5986AD8-8F8F-4CD5-8385-AD80437ACFD7}" dt="2025-04-29T16:22:06.414" v="2225" actId="20577"/>
          <ac:spMkLst>
            <pc:docMk/>
            <pc:sldMk cId="4197002550" sldId="268"/>
            <ac:spMk id="16" creationId="{3E75A2EF-91B8-16D9-97D7-4F12CD35C1A0}"/>
          </ac:spMkLst>
        </pc:spChg>
      </pc:sldChg>
      <pc:sldChg chg="modSp mod">
        <pc:chgData name="ROOPAM TANEJA" userId="03518225-6792-4fc0-8649-7214fae9fe42" providerId="ADAL" clId="{B5986AD8-8F8F-4CD5-8385-AD80437ACFD7}" dt="2025-04-29T17:06:22.130" v="2368" actId="20577"/>
        <pc:sldMkLst>
          <pc:docMk/>
          <pc:sldMk cId="1149366568" sldId="270"/>
        </pc:sldMkLst>
        <pc:spChg chg="mod">
          <ac:chgData name="ROOPAM TANEJA" userId="03518225-6792-4fc0-8649-7214fae9fe42" providerId="ADAL" clId="{B5986AD8-8F8F-4CD5-8385-AD80437ACFD7}" dt="2025-04-29T17:06:22.130" v="2368" actId="20577"/>
          <ac:spMkLst>
            <pc:docMk/>
            <pc:sldMk cId="1149366568" sldId="270"/>
            <ac:spMk id="2" creationId="{14B2D7FF-0D36-21E1-9467-26815E290AE1}"/>
          </ac:spMkLst>
        </pc:spChg>
        <pc:spChg chg="mod">
          <ac:chgData name="ROOPAM TANEJA" userId="03518225-6792-4fc0-8649-7214fae9fe42" providerId="ADAL" clId="{B5986AD8-8F8F-4CD5-8385-AD80437ACFD7}" dt="2025-04-29T16:24:01.620" v="2290" actId="255"/>
          <ac:spMkLst>
            <pc:docMk/>
            <pc:sldMk cId="1149366568" sldId="270"/>
            <ac:spMk id="7" creationId="{3CB49A1F-1C97-DA5B-0A69-99A634E6F37D}"/>
          </ac:spMkLst>
        </pc:spChg>
        <pc:picChg chg="mod">
          <ac:chgData name="ROOPAM TANEJA" userId="03518225-6792-4fc0-8649-7214fae9fe42" providerId="ADAL" clId="{B5986AD8-8F8F-4CD5-8385-AD80437ACFD7}" dt="2025-04-29T16:23:56.303" v="2287" actId="1076"/>
          <ac:picMkLst>
            <pc:docMk/>
            <pc:sldMk cId="1149366568" sldId="270"/>
            <ac:picMk id="4" creationId="{E3124BB7-C3BB-D0EC-CA5B-FB1C71A329FE}"/>
          </ac:picMkLst>
        </pc:picChg>
      </pc:sldChg>
      <pc:sldChg chg="addSp delSp modSp mod">
        <pc:chgData name="ROOPAM TANEJA" userId="03518225-6792-4fc0-8649-7214fae9fe42" providerId="ADAL" clId="{B5986AD8-8F8F-4CD5-8385-AD80437ACFD7}" dt="2025-04-29T10:46:43.040" v="307" actId="21"/>
        <pc:sldMkLst>
          <pc:docMk/>
          <pc:sldMk cId="1389799749" sldId="271"/>
        </pc:sldMkLst>
        <pc:spChg chg="mod">
          <ac:chgData name="ROOPAM TANEJA" userId="03518225-6792-4fc0-8649-7214fae9fe42" providerId="ADAL" clId="{B5986AD8-8F8F-4CD5-8385-AD80437ACFD7}" dt="2025-04-29T10:46:43.040" v="307" actId="21"/>
          <ac:spMkLst>
            <pc:docMk/>
            <pc:sldMk cId="1389799749" sldId="271"/>
            <ac:spMk id="3" creationId="{84D843C0-EDAC-0448-8023-5DEC2B983DDF}"/>
          </ac:spMkLst>
        </pc:spChg>
        <pc:picChg chg="add del mod">
          <ac:chgData name="ROOPAM TANEJA" userId="03518225-6792-4fc0-8649-7214fae9fe42" providerId="ADAL" clId="{B5986AD8-8F8F-4CD5-8385-AD80437ACFD7}" dt="2025-04-29T10:46:36.972" v="306" actId="21"/>
          <ac:picMkLst>
            <pc:docMk/>
            <pc:sldMk cId="1389799749" sldId="271"/>
            <ac:picMk id="5" creationId="{8844D795-DA16-3EA0-290F-DE599518BA11}"/>
          </ac:picMkLst>
        </pc:picChg>
      </pc:sldChg>
      <pc:sldChg chg="modSp mod">
        <pc:chgData name="ROOPAM TANEJA" userId="03518225-6792-4fc0-8649-7214fae9fe42" providerId="ADAL" clId="{B5986AD8-8F8F-4CD5-8385-AD80437ACFD7}" dt="2025-04-29T12:49:04.412" v="2112" actId="20577"/>
        <pc:sldMkLst>
          <pc:docMk/>
          <pc:sldMk cId="1716952095" sldId="272"/>
        </pc:sldMkLst>
        <pc:spChg chg="mod">
          <ac:chgData name="ROOPAM TANEJA" userId="03518225-6792-4fc0-8649-7214fae9fe42" providerId="ADAL" clId="{B5986AD8-8F8F-4CD5-8385-AD80437ACFD7}" dt="2025-04-29T12:49:04.412" v="2112" actId="20577"/>
          <ac:spMkLst>
            <pc:docMk/>
            <pc:sldMk cId="1716952095" sldId="272"/>
            <ac:spMk id="2" creationId="{52195B63-364D-88BE-40D6-AC221B0E6323}"/>
          </ac:spMkLst>
        </pc:spChg>
        <pc:spChg chg="mod">
          <ac:chgData name="ROOPAM TANEJA" userId="03518225-6792-4fc0-8649-7214fae9fe42" providerId="ADAL" clId="{B5986AD8-8F8F-4CD5-8385-AD80437ACFD7}" dt="2025-04-29T10:47:05.610" v="314" actId="20577"/>
          <ac:spMkLst>
            <pc:docMk/>
            <pc:sldMk cId="1716952095" sldId="272"/>
            <ac:spMk id="3" creationId="{728E98AC-7D87-DBAE-FE32-F0C355E763E8}"/>
          </ac:spMkLst>
        </pc:spChg>
      </pc:sldChg>
      <pc:sldChg chg="modSp new mod">
        <pc:chgData name="ROOPAM TANEJA" userId="03518225-6792-4fc0-8649-7214fae9fe42" providerId="ADAL" clId="{B5986AD8-8F8F-4CD5-8385-AD80437ACFD7}" dt="2025-05-02T16:42:35.357" v="4498"/>
        <pc:sldMkLst>
          <pc:docMk/>
          <pc:sldMk cId="1241199470" sldId="273"/>
        </pc:sldMkLst>
        <pc:spChg chg="mod">
          <ac:chgData name="ROOPAM TANEJA" userId="03518225-6792-4fc0-8649-7214fae9fe42" providerId="ADAL" clId="{B5986AD8-8F8F-4CD5-8385-AD80437ACFD7}" dt="2025-04-29T10:47:28.922" v="326" actId="20577"/>
          <ac:spMkLst>
            <pc:docMk/>
            <pc:sldMk cId="1241199470" sldId="273"/>
            <ac:spMk id="2" creationId="{FA0D1932-3E85-E6A2-EB41-3DEA4C8ED98D}"/>
          </ac:spMkLst>
        </pc:spChg>
        <pc:spChg chg="mod">
          <ac:chgData name="ROOPAM TANEJA" userId="03518225-6792-4fc0-8649-7214fae9fe42" providerId="ADAL" clId="{B5986AD8-8F8F-4CD5-8385-AD80437ACFD7}" dt="2025-05-02T16:42:35.357" v="4498"/>
          <ac:spMkLst>
            <pc:docMk/>
            <pc:sldMk cId="1241199470" sldId="273"/>
            <ac:spMk id="3" creationId="{E320E9A1-21A4-D579-3F4C-9EB47BA50717}"/>
          </ac:spMkLst>
        </pc:spChg>
      </pc:sldChg>
      <pc:sldChg chg="modSp new mod">
        <pc:chgData name="ROOPAM TANEJA" userId="03518225-6792-4fc0-8649-7214fae9fe42" providerId="ADAL" clId="{B5986AD8-8F8F-4CD5-8385-AD80437ACFD7}" dt="2025-04-29T11:33:09.787" v="1149" actId="255"/>
        <pc:sldMkLst>
          <pc:docMk/>
          <pc:sldMk cId="4056284774" sldId="274"/>
        </pc:sldMkLst>
        <pc:spChg chg="mod">
          <ac:chgData name="ROOPAM TANEJA" userId="03518225-6792-4fc0-8649-7214fae9fe42" providerId="ADAL" clId="{B5986AD8-8F8F-4CD5-8385-AD80437ACFD7}" dt="2025-04-29T11:21:02.417" v="894" actId="20577"/>
          <ac:spMkLst>
            <pc:docMk/>
            <pc:sldMk cId="4056284774" sldId="274"/>
            <ac:spMk id="2" creationId="{97A90419-892C-8BDC-1DA9-7137470F81E5}"/>
          </ac:spMkLst>
        </pc:spChg>
        <pc:spChg chg="mod">
          <ac:chgData name="ROOPAM TANEJA" userId="03518225-6792-4fc0-8649-7214fae9fe42" providerId="ADAL" clId="{B5986AD8-8F8F-4CD5-8385-AD80437ACFD7}" dt="2025-04-29T11:33:09.787" v="1149" actId="255"/>
          <ac:spMkLst>
            <pc:docMk/>
            <pc:sldMk cId="4056284774" sldId="274"/>
            <ac:spMk id="3" creationId="{E24B577B-35DC-723B-2D93-9721C14DC266}"/>
          </ac:spMkLst>
        </pc:spChg>
      </pc:sldChg>
      <pc:sldChg chg="modSp">
        <pc:chgData name="ROOPAM TANEJA" userId="03518225-6792-4fc0-8649-7214fae9fe42" providerId="ADAL" clId="{B5986AD8-8F8F-4CD5-8385-AD80437ACFD7}" dt="2025-04-30T05:39:46.423" v="4405" actId="20577"/>
        <pc:sldMkLst>
          <pc:docMk/>
          <pc:sldMk cId="2883171775" sldId="275"/>
        </pc:sldMkLst>
        <pc:graphicFrameChg chg="mod">
          <ac:chgData name="ROOPAM TANEJA" userId="03518225-6792-4fc0-8649-7214fae9fe42" providerId="ADAL" clId="{B5986AD8-8F8F-4CD5-8385-AD80437ACFD7}" dt="2025-04-30T05:39:46.423" v="4405" actId="20577"/>
          <ac:graphicFrameMkLst>
            <pc:docMk/>
            <pc:sldMk cId="2883171775" sldId="275"/>
            <ac:graphicFrameMk id="11" creationId="{73F85294-D888-9767-913D-8102F7C1FC36}"/>
          </ac:graphicFrameMkLst>
        </pc:graphicFrameChg>
      </pc:sldChg>
      <pc:sldChg chg="modSp new mod">
        <pc:chgData name="ROOPAM TANEJA" userId="03518225-6792-4fc0-8649-7214fae9fe42" providerId="ADAL" clId="{B5986AD8-8F8F-4CD5-8385-AD80437ACFD7}" dt="2025-04-29T12:49:12.777" v="2114" actId="20577"/>
        <pc:sldMkLst>
          <pc:docMk/>
          <pc:sldMk cId="3737742104" sldId="276"/>
        </pc:sldMkLst>
        <pc:spChg chg="mod">
          <ac:chgData name="ROOPAM TANEJA" userId="03518225-6792-4fc0-8649-7214fae9fe42" providerId="ADAL" clId="{B5986AD8-8F8F-4CD5-8385-AD80437ACFD7}" dt="2025-04-29T12:49:12.777" v="2114" actId="20577"/>
          <ac:spMkLst>
            <pc:docMk/>
            <pc:sldMk cId="3737742104" sldId="276"/>
            <ac:spMk id="2" creationId="{34367E4E-A004-1CA2-8FE6-61E026613A86}"/>
          </ac:spMkLst>
        </pc:spChg>
        <pc:spChg chg="mod">
          <ac:chgData name="ROOPAM TANEJA" userId="03518225-6792-4fc0-8649-7214fae9fe42" providerId="ADAL" clId="{B5986AD8-8F8F-4CD5-8385-AD80437ACFD7}" dt="2025-04-29T12:09:19.485" v="1537" actId="20577"/>
          <ac:spMkLst>
            <pc:docMk/>
            <pc:sldMk cId="3737742104" sldId="276"/>
            <ac:spMk id="3" creationId="{0644F921-3FDA-A617-86FD-68A50EBA635E}"/>
          </ac:spMkLst>
        </pc:spChg>
      </pc:sldChg>
      <pc:sldChg chg="modSp mod">
        <pc:chgData name="ROOPAM TANEJA" userId="03518225-6792-4fc0-8649-7214fae9fe42" providerId="ADAL" clId="{B5986AD8-8F8F-4CD5-8385-AD80437ACFD7}" dt="2025-04-30T05:20:03.205" v="4348"/>
        <pc:sldMkLst>
          <pc:docMk/>
          <pc:sldMk cId="2663480523" sldId="277"/>
        </pc:sldMkLst>
        <pc:spChg chg="mod">
          <ac:chgData name="ROOPAM TANEJA" userId="03518225-6792-4fc0-8649-7214fae9fe42" providerId="ADAL" clId="{B5986AD8-8F8F-4CD5-8385-AD80437ACFD7}" dt="2025-04-30T05:20:03.205" v="4348"/>
          <ac:spMkLst>
            <pc:docMk/>
            <pc:sldMk cId="2663480523" sldId="277"/>
            <ac:spMk id="3" creationId="{5233DBAD-85D8-0180-D9F9-1606C8425CB9}"/>
          </ac:spMkLst>
        </pc:spChg>
      </pc:sldChg>
      <pc:sldChg chg="modSp new mod">
        <pc:chgData name="ROOPAM TANEJA" userId="03518225-6792-4fc0-8649-7214fae9fe42" providerId="ADAL" clId="{B5986AD8-8F8F-4CD5-8385-AD80437ACFD7}" dt="2025-04-30T05:29:35.900" v="4375" actId="207"/>
        <pc:sldMkLst>
          <pc:docMk/>
          <pc:sldMk cId="1022626643" sldId="278"/>
        </pc:sldMkLst>
        <pc:spChg chg="mod">
          <ac:chgData name="ROOPAM TANEJA" userId="03518225-6792-4fc0-8649-7214fae9fe42" providerId="ADAL" clId="{B5986AD8-8F8F-4CD5-8385-AD80437ACFD7}" dt="2025-04-29T11:40:35.648" v="1177" actId="20577"/>
          <ac:spMkLst>
            <pc:docMk/>
            <pc:sldMk cId="1022626643" sldId="278"/>
            <ac:spMk id="2" creationId="{C6D8E7FE-864F-5B8B-5EC3-8707861564C0}"/>
          </ac:spMkLst>
        </pc:spChg>
        <pc:spChg chg="mod">
          <ac:chgData name="ROOPAM TANEJA" userId="03518225-6792-4fc0-8649-7214fae9fe42" providerId="ADAL" clId="{B5986AD8-8F8F-4CD5-8385-AD80437ACFD7}" dt="2025-04-30T05:29:35.900" v="4375" actId="207"/>
          <ac:spMkLst>
            <pc:docMk/>
            <pc:sldMk cId="1022626643" sldId="278"/>
            <ac:spMk id="3" creationId="{BA374461-71E7-B939-64F6-9CCCA5C891F2}"/>
          </ac:spMkLst>
        </pc:spChg>
      </pc:sldChg>
      <pc:sldChg chg="modSp mod">
        <pc:chgData name="ROOPAM TANEJA" userId="03518225-6792-4fc0-8649-7214fae9fe42" providerId="ADAL" clId="{B5986AD8-8F8F-4CD5-8385-AD80437ACFD7}" dt="2025-04-30T05:56:34.102" v="4467"/>
        <pc:sldMkLst>
          <pc:docMk/>
          <pc:sldMk cId="4011617671" sldId="279"/>
        </pc:sldMkLst>
        <pc:spChg chg="mod">
          <ac:chgData name="ROOPAM TANEJA" userId="03518225-6792-4fc0-8649-7214fae9fe42" providerId="ADAL" clId="{B5986AD8-8F8F-4CD5-8385-AD80437ACFD7}" dt="2025-04-30T05:56:34.102" v="4467"/>
          <ac:spMkLst>
            <pc:docMk/>
            <pc:sldMk cId="4011617671" sldId="279"/>
            <ac:spMk id="2" creationId="{8F14ECE4-9868-B0F5-EE97-6274A28C809A}"/>
          </ac:spMkLst>
        </pc:spChg>
        <pc:spChg chg="mod">
          <ac:chgData name="ROOPAM TANEJA" userId="03518225-6792-4fc0-8649-7214fae9fe42" providerId="ADAL" clId="{B5986AD8-8F8F-4CD5-8385-AD80437ACFD7}" dt="2025-04-30T05:20:42.376" v="4357" actId="20577"/>
          <ac:spMkLst>
            <pc:docMk/>
            <pc:sldMk cId="4011617671" sldId="279"/>
            <ac:spMk id="3" creationId="{F338192B-6DB2-438C-9D25-3800E525DFF9}"/>
          </ac:spMkLst>
        </pc:spChg>
      </pc:sldChg>
      <pc:sldChg chg="modSp new mod">
        <pc:chgData name="ROOPAM TANEJA" userId="03518225-6792-4fc0-8649-7214fae9fe42" providerId="ADAL" clId="{B5986AD8-8F8F-4CD5-8385-AD80437ACFD7}" dt="2025-04-29T16:21:13.739" v="2217" actId="20577"/>
        <pc:sldMkLst>
          <pc:docMk/>
          <pc:sldMk cId="3942606021" sldId="280"/>
        </pc:sldMkLst>
        <pc:spChg chg="mod">
          <ac:chgData name="ROOPAM TANEJA" userId="03518225-6792-4fc0-8649-7214fae9fe42" providerId="ADAL" clId="{B5986AD8-8F8F-4CD5-8385-AD80437ACFD7}" dt="2025-04-29T12:49:22.309" v="2124" actId="20577"/>
          <ac:spMkLst>
            <pc:docMk/>
            <pc:sldMk cId="3942606021" sldId="280"/>
            <ac:spMk id="2" creationId="{E0FF805D-3C6C-5913-38EF-A8CAB47A5283}"/>
          </ac:spMkLst>
        </pc:spChg>
        <pc:spChg chg="mod">
          <ac:chgData name="ROOPAM TANEJA" userId="03518225-6792-4fc0-8649-7214fae9fe42" providerId="ADAL" clId="{B5986AD8-8F8F-4CD5-8385-AD80437ACFD7}" dt="2025-04-29T16:21:13.739" v="2217" actId="20577"/>
          <ac:spMkLst>
            <pc:docMk/>
            <pc:sldMk cId="3942606021" sldId="280"/>
            <ac:spMk id="3" creationId="{AB38B040-9506-E9F4-1898-07CE9AECA568}"/>
          </ac:spMkLst>
        </pc:spChg>
      </pc:sldChg>
      <pc:sldChg chg="addSp delSp modSp new mod modAnim">
        <pc:chgData name="ROOPAM TANEJA" userId="03518225-6792-4fc0-8649-7214fae9fe42" providerId="ADAL" clId="{B5986AD8-8F8F-4CD5-8385-AD80437ACFD7}" dt="2025-05-15T03:55:46.579" v="4508" actId="1076"/>
        <pc:sldMkLst>
          <pc:docMk/>
          <pc:sldMk cId="2178944322" sldId="281"/>
        </pc:sldMkLst>
        <pc:spChg chg="mod">
          <ac:chgData name="ROOPAM TANEJA" userId="03518225-6792-4fc0-8649-7214fae9fe42" providerId="ADAL" clId="{B5986AD8-8F8F-4CD5-8385-AD80437ACFD7}" dt="2025-04-29T18:26:36.842" v="2565" actId="108"/>
          <ac:spMkLst>
            <pc:docMk/>
            <pc:sldMk cId="2178944322" sldId="281"/>
            <ac:spMk id="2" creationId="{1B44E0B7-1F7A-B754-FFB9-E19C9BCEBA96}"/>
          </ac:spMkLst>
        </pc:spChg>
        <pc:spChg chg="add mod">
          <ac:chgData name="ROOPAM TANEJA" userId="03518225-6792-4fc0-8649-7214fae9fe42" providerId="ADAL" clId="{B5986AD8-8F8F-4CD5-8385-AD80437ACFD7}" dt="2025-05-15T03:55:46.579" v="4508" actId="1076"/>
          <ac:spMkLst>
            <pc:docMk/>
            <pc:sldMk cId="2178944322" sldId="281"/>
            <ac:spMk id="3" creationId="{0246130B-C348-2A0B-FF7F-E337DC93F30D}"/>
          </ac:spMkLst>
        </pc:spChg>
        <pc:spChg chg="mod">
          <ac:chgData name="ROOPAM TANEJA" userId="03518225-6792-4fc0-8649-7214fae9fe42" providerId="ADAL" clId="{B5986AD8-8F8F-4CD5-8385-AD80437ACFD7}" dt="2025-05-15T03:55:43.529" v="4507" actId="1076"/>
          <ac:spMkLst>
            <pc:docMk/>
            <pc:sldMk cId="2178944322" sldId="281"/>
            <ac:spMk id="4" creationId="{AC7E305B-886A-5B91-1C2E-A2CE4D89F861}"/>
          </ac:spMkLst>
        </pc:spChg>
        <pc:picChg chg="add mod">
          <ac:chgData name="ROOPAM TANEJA" userId="03518225-6792-4fc0-8649-7214fae9fe42" providerId="ADAL" clId="{B5986AD8-8F8F-4CD5-8385-AD80437ACFD7}" dt="2025-04-30T04:23:54.842" v="4214" actId="1076"/>
          <ac:picMkLst>
            <pc:docMk/>
            <pc:sldMk cId="2178944322" sldId="281"/>
            <ac:picMk id="5" creationId="{E5753C58-3E85-CCEC-7115-6FE3B7B75AA8}"/>
          </ac:picMkLst>
        </pc:picChg>
      </pc:sldChg>
      <pc:sldChg chg="modSp new">
        <pc:chgData name="ROOPAM TANEJA" userId="03518225-6792-4fc0-8649-7214fae9fe42" providerId="ADAL" clId="{B5986AD8-8F8F-4CD5-8385-AD80437ACFD7}" dt="2025-04-30T03:27:20.318" v="3578" actId="2"/>
        <pc:sldMkLst>
          <pc:docMk/>
          <pc:sldMk cId="374795738" sldId="282"/>
        </pc:sldMkLst>
        <pc:spChg chg="mod">
          <ac:chgData name="ROOPAM TANEJA" userId="03518225-6792-4fc0-8649-7214fae9fe42" providerId="ADAL" clId="{B5986AD8-8F8F-4CD5-8385-AD80437ACFD7}" dt="2025-04-30T02:06:36.821" v="2576" actId="20577"/>
          <ac:spMkLst>
            <pc:docMk/>
            <pc:sldMk cId="374795738" sldId="282"/>
            <ac:spMk id="4" creationId="{08661DEF-C1B8-C5B3-340D-251DE9FD421E}"/>
          </ac:spMkLst>
        </pc:spChg>
        <pc:spChg chg="mod">
          <ac:chgData name="ROOPAM TANEJA" userId="03518225-6792-4fc0-8649-7214fae9fe42" providerId="ADAL" clId="{B5986AD8-8F8F-4CD5-8385-AD80437ACFD7}" dt="2025-04-30T03:27:20.318" v="3578" actId="2"/>
          <ac:spMkLst>
            <pc:docMk/>
            <pc:sldMk cId="374795738" sldId="282"/>
            <ac:spMk id="5" creationId="{B1BC0442-F72A-4320-B8FE-38CBB563D69B}"/>
          </ac:spMkLst>
        </pc:spChg>
      </pc:sldChg>
      <pc:sldChg chg="modSp mod">
        <pc:chgData name="ROOPAM TANEJA" userId="03518225-6792-4fc0-8649-7214fae9fe42" providerId="ADAL" clId="{B5986AD8-8F8F-4CD5-8385-AD80437ACFD7}" dt="2025-04-30T05:47:22.414" v="4465" actId="20577"/>
        <pc:sldMkLst>
          <pc:docMk/>
          <pc:sldMk cId="369822502" sldId="283"/>
        </pc:sldMkLst>
        <pc:spChg chg="mod">
          <ac:chgData name="ROOPAM TANEJA" userId="03518225-6792-4fc0-8649-7214fae9fe42" providerId="ADAL" clId="{B5986AD8-8F8F-4CD5-8385-AD80437ACFD7}" dt="2025-04-30T05:47:22.414" v="4465" actId="20577"/>
          <ac:spMkLst>
            <pc:docMk/>
            <pc:sldMk cId="369822502" sldId="283"/>
            <ac:spMk id="5" creationId="{9D2E250C-4E68-57D6-6BAF-D145261DD1DE}"/>
          </ac:spMkLst>
        </pc:spChg>
      </pc:sldChg>
      <pc:sldChg chg="modSp mod">
        <pc:chgData name="ROOPAM TANEJA" userId="03518225-6792-4fc0-8649-7214fae9fe42" providerId="ADAL" clId="{B5986AD8-8F8F-4CD5-8385-AD80437ACFD7}" dt="2025-04-30T05:43:04.841" v="4419" actId="207"/>
        <pc:sldMkLst>
          <pc:docMk/>
          <pc:sldMk cId="3032881565" sldId="284"/>
        </pc:sldMkLst>
        <pc:spChg chg="mod">
          <ac:chgData name="ROOPAM TANEJA" userId="03518225-6792-4fc0-8649-7214fae9fe42" providerId="ADAL" clId="{B5986AD8-8F8F-4CD5-8385-AD80437ACFD7}" dt="2025-04-29T17:06:30.023" v="2372" actId="20577"/>
          <ac:spMkLst>
            <pc:docMk/>
            <pc:sldMk cId="3032881565" sldId="284"/>
            <ac:spMk id="2" creationId="{C566E3D2-7CFD-44E2-7544-27CA83DC57D5}"/>
          </ac:spMkLst>
        </pc:spChg>
        <pc:spChg chg="mod">
          <ac:chgData name="ROOPAM TANEJA" userId="03518225-6792-4fc0-8649-7214fae9fe42" providerId="ADAL" clId="{B5986AD8-8F8F-4CD5-8385-AD80437ACFD7}" dt="2025-04-30T05:43:04.841" v="4419" actId="207"/>
          <ac:spMkLst>
            <pc:docMk/>
            <pc:sldMk cId="3032881565" sldId="284"/>
            <ac:spMk id="7" creationId="{8019C935-BB1C-8C08-2714-14E2FFA2B451}"/>
          </ac:spMkLst>
        </pc:spChg>
        <pc:picChg chg="mod">
          <ac:chgData name="ROOPAM TANEJA" userId="03518225-6792-4fc0-8649-7214fae9fe42" providerId="ADAL" clId="{B5986AD8-8F8F-4CD5-8385-AD80437ACFD7}" dt="2025-04-29T16:24:25.449" v="2299" actId="1076"/>
          <ac:picMkLst>
            <pc:docMk/>
            <pc:sldMk cId="3032881565" sldId="284"/>
            <ac:picMk id="4" creationId="{748240DF-39EF-FD36-6987-F2DBA01F353A}"/>
          </ac:picMkLst>
        </pc:picChg>
      </pc:sldChg>
      <pc:sldChg chg="modSp mod">
        <pc:chgData name="ROOPAM TANEJA" userId="03518225-6792-4fc0-8649-7214fae9fe42" providerId="ADAL" clId="{B5986AD8-8F8F-4CD5-8385-AD80437ACFD7}" dt="2025-04-30T05:45:16.088" v="4456" actId="20577"/>
        <pc:sldMkLst>
          <pc:docMk/>
          <pc:sldMk cId="2675462610" sldId="285"/>
        </pc:sldMkLst>
        <pc:spChg chg="mod">
          <ac:chgData name="ROOPAM TANEJA" userId="03518225-6792-4fc0-8649-7214fae9fe42" providerId="ADAL" clId="{B5986AD8-8F8F-4CD5-8385-AD80437ACFD7}" dt="2025-04-29T17:06:27.125" v="2370" actId="20577"/>
          <ac:spMkLst>
            <pc:docMk/>
            <pc:sldMk cId="2675462610" sldId="285"/>
            <ac:spMk id="2" creationId="{C37F870A-D7D0-8BF6-1D33-8D6F0EF6ED81}"/>
          </ac:spMkLst>
        </pc:spChg>
        <pc:spChg chg="mod">
          <ac:chgData name="ROOPAM TANEJA" userId="03518225-6792-4fc0-8649-7214fae9fe42" providerId="ADAL" clId="{B5986AD8-8F8F-4CD5-8385-AD80437ACFD7}" dt="2025-04-30T05:45:16.088" v="4456" actId="20577"/>
          <ac:spMkLst>
            <pc:docMk/>
            <pc:sldMk cId="2675462610" sldId="285"/>
            <ac:spMk id="7" creationId="{FFE429E9-47ED-2340-B8E3-6825B001C28A}"/>
          </ac:spMkLst>
        </pc:spChg>
      </pc:sldChg>
      <pc:sldChg chg="modSp mod modAnim">
        <pc:chgData name="ROOPAM TANEJA" userId="03518225-6792-4fc0-8649-7214fae9fe42" providerId="ADAL" clId="{B5986AD8-8F8F-4CD5-8385-AD80437ACFD7}" dt="2025-04-30T05:38:26.900" v="4401" actId="20577"/>
        <pc:sldMkLst>
          <pc:docMk/>
          <pc:sldMk cId="877692577" sldId="286"/>
        </pc:sldMkLst>
        <pc:spChg chg="mod">
          <ac:chgData name="ROOPAM TANEJA" userId="03518225-6792-4fc0-8649-7214fae9fe42" providerId="ADAL" clId="{B5986AD8-8F8F-4CD5-8385-AD80437ACFD7}" dt="2025-04-29T17:06:17.408" v="2366" actId="20577"/>
          <ac:spMkLst>
            <pc:docMk/>
            <pc:sldMk cId="877692577" sldId="286"/>
            <ac:spMk id="2" creationId="{9A984DF2-D0F5-5932-5738-E4213EB408D1}"/>
          </ac:spMkLst>
        </pc:spChg>
        <pc:spChg chg="mod">
          <ac:chgData name="ROOPAM TANEJA" userId="03518225-6792-4fc0-8649-7214fae9fe42" providerId="ADAL" clId="{B5986AD8-8F8F-4CD5-8385-AD80437ACFD7}" dt="2025-04-30T05:37:10.675" v="4400" actId="20577"/>
          <ac:spMkLst>
            <pc:docMk/>
            <pc:sldMk cId="877692577" sldId="286"/>
            <ac:spMk id="4" creationId="{C28607A2-240D-0520-E497-0155000E662F}"/>
          </ac:spMkLst>
        </pc:spChg>
        <pc:spChg chg="mod">
          <ac:chgData name="ROOPAM TANEJA" userId="03518225-6792-4fc0-8649-7214fae9fe42" providerId="ADAL" clId="{B5986AD8-8F8F-4CD5-8385-AD80437ACFD7}" dt="2025-04-30T05:38:26.900" v="4401" actId="20577"/>
          <ac:spMkLst>
            <pc:docMk/>
            <pc:sldMk cId="877692577" sldId="286"/>
            <ac:spMk id="5" creationId="{C9C1DE38-32DC-65C3-86F1-2CA72669B8C7}"/>
          </ac:spMkLst>
        </pc:spChg>
      </pc:sldChg>
      <pc:sldChg chg="addSp delSp modSp new mod modAnim">
        <pc:chgData name="ROOPAM TANEJA" userId="03518225-6792-4fc0-8649-7214fae9fe42" providerId="ADAL" clId="{B5986AD8-8F8F-4CD5-8385-AD80437ACFD7}" dt="2025-05-02T16:37:15.197" v="4481"/>
        <pc:sldMkLst>
          <pc:docMk/>
          <pc:sldMk cId="345660384" sldId="287"/>
        </pc:sldMkLst>
        <pc:spChg chg="mod">
          <ac:chgData name="ROOPAM TANEJA" userId="03518225-6792-4fc0-8649-7214fae9fe42" providerId="ADAL" clId="{B5986AD8-8F8F-4CD5-8385-AD80437ACFD7}" dt="2025-04-29T18:03:59.700" v="2526" actId="20577"/>
          <ac:spMkLst>
            <pc:docMk/>
            <pc:sldMk cId="345660384" sldId="287"/>
            <ac:spMk id="2" creationId="{3A5F8169-5F34-0D3F-6BBC-23F91176E232}"/>
          </ac:spMkLst>
        </pc:spChg>
        <pc:spChg chg="add mod">
          <ac:chgData name="ROOPAM TANEJA" userId="03518225-6792-4fc0-8649-7214fae9fe42" providerId="ADAL" clId="{B5986AD8-8F8F-4CD5-8385-AD80437ACFD7}" dt="2025-05-02T16:36:34.732" v="4478" actId="404"/>
          <ac:spMkLst>
            <pc:docMk/>
            <pc:sldMk cId="345660384" sldId="287"/>
            <ac:spMk id="3" creationId="{B8A0280D-D282-E60E-3428-A3B489E987F8}"/>
          </ac:spMkLst>
        </pc:spChg>
        <pc:spChg chg="add mod">
          <ac:chgData name="ROOPAM TANEJA" userId="03518225-6792-4fc0-8649-7214fae9fe42" providerId="ADAL" clId="{B5986AD8-8F8F-4CD5-8385-AD80437ACFD7}" dt="2025-04-30T05:33:57.359" v="4396" actId="207"/>
          <ac:spMkLst>
            <pc:docMk/>
            <pc:sldMk cId="345660384" sldId="287"/>
            <ac:spMk id="6" creationId="{E62991F5-DB01-5B38-2E39-78591509E0E2}"/>
          </ac:spMkLst>
        </pc:spChg>
        <pc:picChg chg="add mod">
          <ac:chgData name="ROOPAM TANEJA" userId="03518225-6792-4fc0-8649-7214fae9fe42" providerId="ADAL" clId="{B5986AD8-8F8F-4CD5-8385-AD80437ACFD7}" dt="2025-04-29T18:05:18.922" v="2540" actId="1076"/>
          <ac:picMkLst>
            <pc:docMk/>
            <pc:sldMk cId="345660384" sldId="287"/>
            <ac:picMk id="5" creationId="{60D85B2E-B2F3-416E-941B-F7B5A984F3E8}"/>
          </ac:picMkLst>
        </pc:picChg>
      </pc:sldChg>
      <pc:sldChg chg="addSp modSp new mod modAnim">
        <pc:chgData name="ROOPAM TANEJA" userId="03518225-6792-4fc0-8649-7214fae9fe42" providerId="ADAL" clId="{B5986AD8-8F8F-4CD5-8385-AD80437ACFD7}" dt="2025-05-15T03:36:26.971" v="4504"/>
        <pc:sldMkLst>
          <pc:docMk/>
          <pc:sldMk cId="3206635328" sldId="288"/>
        </pc:sldMkLst>
        <pc:spChg chg="mod">
          <ac:chgData name="ROOPAM TANEJA" userId="03518225-6792-4fc0-8649-7214fae9fe42" providerId="ADAL" clId="{B5986AD8-8F8F-4CD5-8385-AD80437ACFD7}" dt="2025-04-30T04:24:56.952" v="4222" actId="108"/>
          <ac:spMkLst>
            <pc:docMk/>
            <pc:sldMk cId="3206635328" sldId="288"/>
            <ac:spMk id="2" creationId="{238411B2-FE4D-FC7B-612F-0341D9CB63C7}"/>
          </ac:spMkLst>
        </pc:spChg>
        <pc:spChg chg="mod">
          <ac:chgData name="ROOPAM TANEJA" userId="03518225-6792-4fc0-8649-7214fae9fe42" providerId="ADAL" clId="{B5986AD8-8F8F-4CD5-8385-AD80437ACFD7}" dt="2025-04-30T05:26:58.327" v="4359" actId="12"/>
          <ac:spMkLst>
            <pc:docMk/>
            <pc:sldMk cId="3206635328" sldId="288"/>
            <ac:spMk id="3" creationId="{FCBDAD13-DD57-26B5-09CE-996AF0F4AD4B}"/>
          </ac:spMkLst>
        </pc:spChg>
      </pc:sldChg>
      <pc:sldChg chg="modSp">
        <pc:chgData name="ROOPAM TANEJA" userId="03518225-6792-4fc0-8649-7214fae9fe42" providerId="ADAL" clId="{B5986AD8-8F8F-4CD5-8385-AD80437ACFD7}" dt="2025-05-02T16:40:25.954" v="4491" actId="108"/>
        <pc:sldMkLst>
          <pc:docMk/>
          <pc:sldMk cId="477996250" sldId="289"/>
        </pc:sldMkLst>
        <pc:spChg chg="mod">
          <ac:chgData name="ROOPAM TANEJA" userId="03518225-6792-4fc0-8649-7214fae9fe42" providerId="ADAL" clId="{B5986AD8-8F8F-4CD5-8385-AD80437ACFD7}" dt="2025-05-02T16:40:25.954" v="4491" actId="108"/>
          <ac:spMkLst>
            <pc:docMk/>
            <pc:sldMk cId="477996250" sldId="289"/>
            <ac:spMk id="5" creationId="{E6E2BEB0-B86A-797F-9B89-8598E01C0E1B}"/>
          </ac:spMkLst>
        </pc:spChg>
      </pc:sldChg>
    </pc:docChg>
  </pc:docChgLst>
  <pc:docChgLst>
    <pc:chgData name="TAMAKUWALA VRAJ SHAILESH" userId="828aaac8-5a82-4b7e-82cd-2374303eee24" providerId="ADAL" clId="{4A67B476-C8C7-4E79-9A7F-61AE6D57A090}"/>
    <pc:docChg chg="undo redo custSel addSld modSld sldOrd">
      <pc:chgData name="TAMAKUWALA VRAJ SHAILESH" userId="828aaac8-5a82-4b7e-82cd-2374303eee24" providerId="ADAL" clId="{4A67B476-C8C7-4E79-9A7F-61AE6D57A090}" dt="2025-05-03T03:26:52.437" v="2985" actId="404"/>
      <pc:docMkLst>
        <pc:docMk/>
      </pc:docMkLst>
      <pc:sldChg chg="addSp delSp modSp mod modAnim">
        <pc:chgData name="TAMAKUWALA VRAJ SHAILESH" userId="828aaac8-5a82-4b7e-82cd-2374303eee24" providerId="ADAL" clId="{4A67B476-C8C7-4E79-9A7F-61AE6D57A090}" dt="2025-05-01T18:03:50.843" v="2763"/>
        <pc:sldMkLst>
          <pc:docMk/>
          <pc:sldMk cId="2026772072" sldId="262"/>
        </pc:sldMkLst>
        <pc:spChg chg="add mod">
          <ac:chgData name="TAMAKUWALA VRAJ SHAILESH" userId="828aaac8-5a82-4b7e-82cd-2374303eee24" providerId="ADAL" clId="{4A67B476-C8C7-4E79-9A7F-61AE6D57A090}" dt="2025-04-29T17:55:24.570" v="2657" actId="1076"/>
          <ac:spMkLst>
            <pc:docMk/>
            <pc:sldMk cId="2026772072" sldId="262"/>
            <ac:spMk id="2" creationId="{8778BFDA-D6AA-C539-327F-728810AE9F76}"/>
          </ac:spMkLst>
        </pc:spChg>
        <pc:spChg chg="mod">
          <ac:chgData name="TAMAKUWALA VRAJ SHAILESH" userId="828aaac8-5a82-4b7e-82cd-2374303eee24" providerId="ADAL" clId="{4A67B476-C8C7-4E79-9A7F-61AE6D57A090}" dt="2025-05-01T18:03:28.552" v="2761" actId="1076"/>
          <ac:spMkLst>
            <pc:docMk/>
            <pc:sldMk cId="2026772072" sldId="262"/>
            <ac:spMk id="3" creationId="{84A49595-497C-CB7C-0B7B-2C6C3068FA63}"/>
          </ac:spMkLst>
        </pc:spChg>
        <pc:spChg chg="add mod">
          <ac:chgData name="TAMAKUWALA VRAJ SHAILESH" userId="828aaac8-5a82-4b7e-82cd-2374303eee24" providerId="ADAL" clId="{4A67B476-C8C7-4E79-9A7F-61AE6D57A090}" dt="2025-04-29T17:55:24.570" v="2657" actId="1076"/>
          <ac:spMkLst>
            <pc:docMk/>
            <pc:sldMk cId="2026772072" sldId="262"/>
            <ac:spMk id="5" creationId="{220C3E35-227C-3A82-7258-2315CD1DB5DB}"/>
          </ac:spMkLst>
        </pc:spChg>
        <pc:spChg chg="mod">
          <ac:chgData name="TAMAKUWALA VRAJ SHAILESH" userId="828aaac8-5a82-4b7e-82cd-2374303eee24" providerId="ADAL" clId="{4A67B476-C8C7-4E79-9A7F-61AE6D57A090}" dt="2025-04-29T17:10:08.306" v="2374" actId="207"/>
          <ac:spMkLst>
            <pc:docMk/>
            <pc:sldMk cId="2026772072" sldId="262"/>
            <ac:spMk id="14" creationId="{00000000-0000-0000-0000-000000000000}"/>
          </ac:spMkLst>
        </pc:spChg>
        <pc:grpChg chg="add mod">
          <ac:chgData name="TAMAKUWALA VRAJ SHAILESH" userId="828aaac8-5a82-4b7e-82cd-2374303eee24" providerId="ADAL" clId="{4A67B476-C8C7-4E79-9A7F-61AE6D57A090}" dt="2025-04-29T17:55:24.570" v="2657" actId="1076"/>
          <ac:grpSpMkLst>
            <pc:docMk/>
            <pc:sldMk cId="2026772072" sldId="262"/>
            <ac:grpSpMk id="6" creationId="{80B164C1-58F9-7D78-6173-433CA13B9D93}"/>
          </ac:grpSpMkLst>
        </pc:grpChg>
      </pc:sldChg>
      <pc:sldChg chg="modSp mod modAnim">
        <pc:chgData name="TAMAKUWALA VRAJ SHAILESH" userId="828aaac8-5a82-4b7e-82cd-2374303eee24" providerId="ADAL" clId="{4A67B476-C8C7-4E79-9A7F-61AE6D57A090}" dt="2025-04-30T08:48:22.637" v="2755"/>
        <pc:sldMkLst>
          <pc:docMk/>
          <pc:sldMk cId="4167977639" sldId="266"/>
        </pc:sldMkLst>
        <pc:spChg chg="mod">
          <ac:chgData name="TAMAKUWALA VRAJ SHAILESH" userId="828aaac8-5a82-4b7e-82cd-2374303eee24" providerId="ADAL" clId="{4A67B476-C8C7-4E79-9A7F-61AE6D57A090}" dt="2025-04-29T17:45:02.271" v="2564" actId="207"/>
          <ac:spMkLst>
            <pc:docMk/>
            <pc:sldMk cId="4167977639" sldId="266"/>
            <ac:spMk id="2" creationId="{00000000-0000-0000-0000-000000000000}"/>
          </ac:spMkLst>
        </pc:spChg>
      </pc:sldChg>
      <pc:sldChg chg="addSp delSp modSp mod modAnim">
        <pc:chgData name="TAMAKUWALA VRAJ SHAILESH" userId="828aaac8-5a82-4b7e-82cd-2374303eee24" providerId="ADAL" clId="{4A67B476-C8C7-4E79-9A7F-61AE6D57A090}" dt="2025-04-29T17:40:20.289" v="2522"/>
        <pc:sldMkLst>
          <pc:docMk/>
          <pc:sldMk cId="4197002550" sldId="268"/>
        </pc:sldMkLst>
        <pc:spChg chg="mod">
          <ac:chgData name="TAMAKUWALA VRAJ SHAILESH" userId="828aaac8-5a82-4b7e-82cd-2374303eee24" providerId="ADAL" clId="{4A67B476-C8C7-4E79-9A7F-61AE6D57A090}" dt="2025-04-29T13:39:03.396" v="337" actId="207"/>
          <ac:spMkLst>
            <pc:docMk/>
            <pc:sldMk cId="4197002550" sldId="268"/>
            <ac:spMk id="2" creationId="{00000000-0000-0000-0000-000000000000}"/>
          </ac:spMkLst>
        </pc:spChg>
        <pc:spChg chg="add mod">
          <ac:chgData name="TAMAKUWALA VRAJ SHAILESH" userId="828aaac8-5a82-4b7e-82cd-2374303eee24" providerId="ADAL" clId="{4A67B476-C8C7-4E79-9A7F-61AE6D57A090}" dt="2025-04-29T13:54:48.994" v="824" actId="1076"/>
          <ac:spMkLst>
            <pc:docMk/>
            <pc:sldMk cId="4197002550" sldId="268"/>
            <ac:spMk id="13" creationId="{844F7F22-91D7-3D9C-9183-3B1C88B8D43D}"/>
          </ac:spMkLst>
        </pc:spChg>
        <pc:spChg chg="add mod">
          <ac:chgData name="TAMAKUWALA VRAJ SHAILESH" userId="828aaac8-5a82-4b7e-82cd-2374303eee24" providerId="ADAL" clId="{4A67B476-C8C7-4E79-9A7F-61AE6D57A090}" dt="2025-04-29T13:52:47.062" v="802" actId="164"/>
          <ac:spMkLst>
            <pc:docMk/>
            <pc:sldMk cId="4197002550" sldId="268"/>
            <ac:spMk id="14" creationId="{45B7D603-72FE-B55B-F52E-CA49B0797AFA}"/>
          </ac:spMkLst>
        </pc:spChg>
        <pc:spChg chg="add mod">
          <ac:chgData name="TAMAKUWALA VRAJ SHAILESH" userId="828aaac8-5a82-4b7e-82cd-2374303eee24" providerId="ADAL" clId="{4A67B476-C8C7-4E79-9A7F-61AE6D57A090}" dt="2025-04-29T13:52:54.340" v="803" actId="164"/>
          <ac:spMkLst>
            <pc:docMk/>
            <pc:sldMk cId="4197002550" sldId="268"/>
            <ac:spMk id="15" creationId="{0B1D4FC4-FCFC-8F79-3271-895DDC3544AA}"/>
          </ac:spMkLst>
        </pc:spChg>
        <pc:spChg chg="add mod">
          <ac:chgData name="TAMAKUWALA VRAJ SHAILESH" userId="828aaac8-5a82-4b7e-82cd-2374303eee24" providerId="ADAL" clId="{4A67B476-C8C7-4E79-9A7F-61AE6D57A090}" dt="2025-04-29T13:52:57.553" v="804" actId="164"/>
          <ac:spMkLst>
            <pc:docMk/>
            <pc:sldMk cId="4197002550" sldId="268"/>
            <ac:spMk id="16" creationId="{3E75A2EF-91B8-16D9-97D7-4F12CD35C1A0}"/>
          </ac:spMkLst>
        </pc:spChg>
        <pc:grpChg chg="add mod">
          <ac:chgData name="TAMAKUWALA VRAJ SHAILESH" userId="828aaac8-5a82-4b7e-82cd-2374303eee24" providerId="ADAL" clId="{4A67B476-C8C7-4E79-9A7F-61AE6D57A090}" dt="2025-04-29T13:52:47.062" v="802" actId="164"/>
          <ac:grpSpMkLst>
            <pc:docMk/>
            <pc:sldMk cId="4197002550" sldId="268"/>
            <ac:grpSpMk id="17" creationId="{AE47411E-860F-BDC1-37E2-CA47DFF614CF}"/>
          </ac:grpSpMkLst>
        </pc:grpChg>
        <pc:grpChg chg="add mod">
          <ac:chgData name="TAMAKUWALA VRAJ SHAILESH" userId="828aaac8-5a82-4b7e-82cd-2374303eee24" providerId="ADAL" clId="{4A67B476-C8C7-4E79-9A7F-61AE6D57A090}" dt="2025-04-29T13:52:54.340" v="803" actId="164"/>
          <ac:grpSpMkLst>
            <pc:docMk/>
            <pc:sldMk cId="4197002550" sldId="268"/>
            <ac:grpSpMk id="18" creationId="{67B7E7A2-D141-5CE7-D0F9-C68A84463A15}"/>
          </ac:grpSpMkLst>
        </pc:grpChg>
        <pc:grpChg chg="add mod">
          <ac:chgData name="TAMAKUWALA VRAJ SHAILESH" userId="828aaac8-5a82-4b7e-82cd-2374303eee24" providerId="ADAL" clId="{4A67B476-C8C7-4E79-9A7F-61AE6D57A090}" dt="2025-04-29T13:52:57.553" v="804" actId="164"/>
          <ac:grpSpMkLst>
            <pc:docMk/>
            <pc:sldMk cId="4197002550" sldId="268"/>
            <ac:grpSpMk id="19" creationId="{BA1003D5-65F4-4A78-C009-EBFDCA07BA79}"/>
          </ac:grpSpMkLst>
        </pc:grpChg>
        <pc:picChg chg="add mod">
          <ac:chgData name="TAMAKUWALA VRAJ SHAILESH" userId="828aaac8-5a82-4b7e-82cd-2374303eee24" providerId="ADAL" clId="{4A67B476-C8C7-4E79-9A7F-61AE6D57A090}" dt="2025-04-29T13:52:54.340" v="803" actId="164"/>
          <ac:picMkLst>
            <pc:docMk/>
            <pc:sldMk cId="4197002550" sldId="268"/>
            <ac:picMk id="8" creationId="{3A43F90C-A78B-90FE-2681-AFA597F4A944}"/>
          </ac:picMkLst>
        </pc:picChg>
        <pc:picChg chg="add mod">
          <ac:chgData name="TAMAKUWALA VRAJ SHAILESH" userId="828aaac8-5a82-4b7e-82cd-2374303eee24" providerId="ADAL" clId="{4A67B476-C8C7-4E79-9A7F-61AE6D57A090}" dt="2025-04-29T13:52:57.553" v="804" actId="164"/>
          <ac:picMkLst>
            <pc:docMk/>
            <pc:sldMk cId="4197002550" sldId="268"/>
            <ac:picMk id="10" creationId="{461193CC-F63F-5FEB-AEDE-6912DEE1687C}"/>
          </ac:picMkLst>
        </pc:picChg>
        <pc:picChg chg="add mod">
          <ac:chgData name="TAMAKUWALA VRAJ SHAILESH" userId="828aaac8-5a82-4b7e-82cd-2374303eee24" providerId="ADAL" clId="{4A67B476-C8C7-4E79-9A7F-61AE6D57A090}" dt="2025-04-29T13:52:47.062" v="802" actId="164"/>
          <ac:picMkLst>
            <pc:docMk/>
            <pc:sldMk cId="4197002550" sldId="268"/>
            <ac:picMk id="12" creationId="{44942069-6E6F-AF15-2759-CEC218609CCB}"/>
          </ac:picMkLst>
        </pc:picChg>
      </pc:sldChg>
      <pc:sldChg chg="addSp delSp modSp mod modAnim">
        <pc:chgData name="TAMAKUWALA VRAJ SHAILESH" userId="828aaac8-5a82-4b7e-82cd-2374303eee24" providerId="ADAL" clId="{4A67B476-C8C7-4E79-9A7F-61AE6D57A090}" dt="2025-04-29T17:52:55.872" v="2592"/>
        <pc:sldMkLst>
          <pc:docMk/>
          <pc:sldMk cId="1149366568" sldId="270"/>
        </pc:sldMkLst>
        <pc:spChg chg="add mod">
          <ac:chgData name="TAMAKUWALA VRAJ SHAILESH" userId="828aaac8-5a82-4b7e-82cd-2374303eee24" providerId="ADAL" clId="{4A67B476-C8C7-4E79-9A7F-61AE6D57A090}" dt="2025-04-29T13:55:34.030" v="837" actId="20577"/>
          <ac:spMkLst>
            <pc:docMk/>
            <pc:sldMk cId="1149366568" sldId="270"/>
            <ac:spMk id="2" creationId="{14B2D7FF-0D36-21E1-9467-26815E290AE1}"/>
          </ac:spMkLst>
        </pc:spChg>
        <pc:spChg chg="add mod">
          <ac:chgData name="TAMAKUWALA VRAJ SHAILESH" userId="828aaac8-5a82-4b7e-82cd-2374303eee24" providerId="ADAL" clId="{4A67B476-C8C7-4E79-9A7F-61AE6D57A090}" dt="2025-04-29T14:02:09.121" v="914" actId="20577"/>
          <ac:spMkLst>
            <pc:docMk/>
            <pc:sldMk cId="1149366568" sldId="270"/>
            <ac:spMk id="7" creationId="{3CB49A1F-1C97-DA5B-0A69-99A634E6F37D}"/>
          </ac:spMkLst>
        </pc:spChg>
        <pc:picChg chg="add mod">
          <ac:chgData name="TAMAKUWALA VRAJ SHAILESH" userId="828aaac8-5a82-4b7e-82cd-2374303eee24" providerId="ADAL" clId="{4A67B476-C8C7-4E79-9A7F-61AE6D57A090}" dt="2025-04-29T17:41:06.765" v="2530" actId="1076"/>
          <ac:picMkLst>
            <pc:docMk/>
            <pc:sldMk cId="1149366568" sldId="270"/>
            <ac:picMk id="4" creationId="{E3124BB7-C3BB-D0EC-CA5B-FB1C71A329FE}"/>
          </ac:picMkLst>
        </pc:picChg>
      </pc:sldChg>
      <pc:sldChg chg="addSp modSp mod modAnim">
        <pc:chgData name="TAMAKUWALA VRAJ SHAILESH" userId="828aaac8-5a82-4b7e-82cd-2374303eee24" providerId="ADAL" clId="{4A67B476-C8C7-4E79-9A7F-61AE6D57A090}" dt="2025-05-02T13:18:56.583" v="2904" actId="114"/>
        <pc:sldMkLst>
          <pc:docMk/>
          <pc:sldMk cId="1389799749" sldId="271"/>
        </pc:sldMkLst>
        <pc:spChg chg="mod">
          <ac:chgData name="TAMAKUWALA VRAJ SHAILESH" userId="828aaac8-5a82-4b7e-82cd-2374303eee24" providerId="ADAL" clId="{4A67B476-C8C7-4E79-9A7F-61AE6D57A090}" dt="2025-04-29T13:28:57.903" v="298" actId="2711"/>
          <ac:spMkLst>
            <pc:docMk/>
            <pc:sldMk cId="1389799749" sldId="271"/>
            <ac:spMk id="2" creationId="{C4C91D68-9250-096C-E1B4-38322DA91414}"/>
          </ac:spMkLst>
        </pc:spChg>
        <pc:spChg chg="add mod">
          <ac:chgData name="TAMAKUWALA VRAJ SHAILESH" userId="828aaac8-5a82-4b7e-82cd-2374303eee24" providerId="ADAL" clId="{4A67B476-C8C7-4E79-9A7F-61AE6D57A090}" dt="2025-05-02T13:18:56.583" v="2904" actId="114"/>
          <ac:spMkLst>
            <pc:docMk/>
            <pc:sldMk cId="1389799749" sldId="271"/>
            <ac:spMk id="4" creationId="{FE056999-F141-3842-1485-58B7066E1BA6}"/>
          </ac:spMkLst>
        </pc:spChg>
        <pc:grpChg chg="add mod">
          <ac:chgData name="TAMAKUWALA VRAJ SHAILESH" userId="828aaac8-5a82-4b7e-82cd-2374303eee24" providerId="ADAL" clId="{4A67B476-C8C7-4E79-9A7F-61AE6D57A090}" dt="2025-05-01T18:08:59.441" v="2772" actId="164"/>
          <ac:grpSpMkLst>
            <pc:docMk/>
            <pc:sldMk cId="1389799749" sldId="271"/>
            <ac:grpSpMk id="6" creationId="{99F6CCB7-C503-87F9-09CB-8F6128062CCC}"/>
          </ac:grpSpMkLst>
        </pc:grpChg>
        <pc:picChg chg="mod">
          <ac:chgData name="TAMAKUWALA VRAJ SHAILESH" userId="828aaac8-5a82-4b7e-82cd-2374303eee24" providerId="ADAL" clId="{4A67B476-C8C7-4E79-9A7F-61AE6D57A090}" dt="2025-05-01T18:08:59.441" v="2772" actId="164"/>
          <ac:picMkLst>
            <pc:docMk/>
            <pc:sldMk cId="1389799749" sldId="271"/>
            <ac:picMk id="5" creationId="{8844D795-DA16-3EA0-290F-DE599518BA11}"/>
          </ac:picMkLst>
        </pc:picChg>
      </pc:sldChg>
      <pc:sldChg chg="modSp mod modAnim">
        <pc:chgData name="TAMAKUWALA VRAJ SHAILESH" userId="828aaac8-5a82-4b7e-82cd-2374303eee24" providerId="ADAL" clId="{4A67B476-C8C7-4E79-9A7F-61AE6D57A090}" dt="2025-05-02T13:30:04.007" v="2968" actId="404"/>
        <pc:sldMkLst>
          <pc:docMk/>
          <pc:sldMk cId="1716952095" sldId="272"/>
        </pc:sldMkLst>
        <pc:spChg chg="mod">
          <ac:chgData name="TAMAKUWALA VRAJ SHAILESH" userId="828aaac8-5a82-4b7e-82cd-2374303eee24" providerId="ADAL" clId="{4A67B476-C8C7-4E79-9A7F-61AE6D57A090}" dt="2025-04-29T13:29:06.504" v="299" actId="2711"/>
          <ac:spMkLst>
            <pc:docMk/>
            <pc:sldMk cId="1716952095" sldId="272"/>
            <ac:spMk id="2" creationId="{52195B63-364D-88BE-40D6-AC221B0E6323}"/>
          </ac:spMkLst>
        </pc:spChg>
        <pc:spChg chg="mod">
          <ac:chgData name="TAMAKUWALA VRAJ SHAILESH" userId="828aaac8-5a82-4b7e-82cd-2374303eee24" providerId="ADAL" clId="{4A67B476-C8C7-4E79-9A7F-61AE6D57A090}" dt="2025-05-02T13:30:04.007" v="2968" actId="404"/>
          <ac:spMkLst>
            <pc:docMk/>
            <pc:sldMk cId="1716952095" sldId="272"/>
            <ac:spMk id="3" creationId="{728E98AC-7D87-DBAE-FE32-F0C355E763E8}"/>
          </ac:spMkLst>
        </pc:spChg>
      </pc:sldChg>
      <pc:sldChg chg="modSp mod modAnim">
        <pc:chgData name="TAMAKUWALA VRAJ SHAILESH" userId="828aaac8-5a82-4b7e-82cd-2374303eee24" providerId="ADAL" clId="{4A67B476-C8C7-4E79-9A7F-61AE6D57A090}" dt="2025-05-03T03:26:11.804" v="2984" actId="404"/>
        <pc:sldMkLst>
          <pc:docMk/>
          <pc:sldMk cId="1241199470" sldId="273"/>
        </pc:sldMkLst>
        <pc:spChg chg="mod">
          <ac:chgData name="TAMAKUWALA VRAJ SHAILESH" userId="828aaac8-5a82-4b7e-82cd-2374303eee24" providerId="ADAL" clId="{4A67B476-C8C7-4E79-9A7F-61AE6D57A090}" dt="2025-04-29T13:29:56.620" v="304" actId="2711"/>
          <ac:spMkLst>
            <pc:docMk/>
            <pc:sldMk cId="1241199470" sldId="273"/>
            <ac:spMk id="2" creationId="{FA0D1932-3E85-E6A2-EB41-3DEA4C8ED98D}"/>
          </ac:spMkLst>
        </pc:spChg>
        <pc:spChg chg="mod">
          <ac:chgData name="TAMAKUWALA VRAJ SHAILESH" userId="828aaac8-5a82-4b7e-82cd-2374303eee24" providerId="ADAL" clId="{4A67B476-C8C7-4E79-9A7F-61AE6D57A090}" dt="2025-05-03T03:26:11.804" v="2984" actId="404"/>
          <ac:spMkLst>
            <pc:docMk/>
            <pc:sldMk cId="1241199470" sldId="273"/>
            <ac:spMk id="3" creationId="{E320E9A1-21A4-D579-3F4C-9EB47BA50717}"/>
          </ac:spMkLst>
        </pc:spChg>
      </pc:sldChg>
      <pc:sldChg chg="modSp mod modAnim">
        <pc:chgData name="TAMAKUWALA VRAJ SHAILESH" userId="828aaac8-5a82-4b7e-82cd-2374303eee24" providerId="ADAL" clId="{4A67B476-C8C7-4E79-9A7F-61AE6D57A090}" dt="2025-04-29T17:30:13.883" v="2461"/>
        <pc:sldMkLst>
          <pc:docMk/>
          <pc:sldMk cId="4056284774" sldId="274"/>
        </pc:sldMkLst>
        <pc:spChg chg="mod">
          <ac:chgData name="TAMAKUWALA VRAJ SHAILESH" userId="828aaac8-5a82-4b7e-82cd-2374303eee24" providerId="ADAL" clId="{4A67B476-C8C7-4E79-9A7F-61AE6D57A090}" dt="2025-04-29T13:29:39.677" v="302" actId="2711"/>
          <ac:spMkLst>
            <pc:docMk/>
            <pc:sldMk cId="4056284774" sldId="274"/>
            <ac:spMk id="2" creationId="{97A90419-892C-8BDC-1DA9-7137470F81E5}"/>
          </ac:spMkLst>
        </pc:spChg>
        <pc:spChg chg="mod">
          <ac:chgData name="TAMAKUWALA VRAJ SHAILESH" userId="828aaac8-5a82-4b7e-82cd-2374303eee24" providerId="ADAL" clId="{4A67B476-C8C7-4E79-9A7F-61AE6D57A090}" dt="2025-04-29T17:30:03.846" v="2460" actId="403"/>
          <ac:spMkLst>
            <pc:docMk/>
            <pc:sldMk cId="4056284774" sldId="274"/>
            <ac:spMk id="3" creationId="{E24B577B-35DC-723B-2D93-9721C14DC266}"/>
          </ac:spMkLst>
        </pc:spChg>
      </pc:sldChg>
      <pc:sldChg chg="modSp mod modAnim">
        <pc:chgData name="TAMAKUWALA VRAJ SHAILESH" userId="828aaac8-5a82-4b7e-82cd-2374303eee24" providerId="ADAL" clId="{4A67B476-C8C7-4E79-9A7F-61AE6D57A090}" dt="2025-04-30T08:46:53.553" v="2749" actId="20577"/>
        <pc:sldMkLst>
          <pc:docMk/>
          <pc:sldMk cId="2883171775" sldId="275"/>
        </pc:sldMkLst>
        <pc:graphicFrameChg chg="mod modGraphic">
          <ac:chgData name="TAMAKUWALA VRAJ SHAILESH" userId="828aaac8-5a82-4b7e-82cd-2374303eee24" providerId="ADAL" clId="{4A67B476-C8C7-4E79-9A7F-61AE6D57A090}" dt="2025-04-30T08:46:53.553" v="2749" actId="20577"/>
          <ac:graphicFrameMkLst>
            <pc:docMk/>
            <pc:sldMk cId="2883171775" sldId="275"/>
            <ac:graphicFrameMk id="11" creationId="{73F85294-D888-9767-913D-8102F7C1FC36}"/>
          </ac:graphicFrameMkLst>
        </pc:graphicFrameChg>
      </pc:sldChg>
      <pc:sldChg chg="modSp mod modAnim">
        <pc:chgData name="TAMAKUWALA VRAJ SHAILESH" userId="828aaac8-5a82-4b7e-82cd-2374303eee24" providerId="ADAL" clId="{4A67B476-C8C7-4E79-9A7F-61AE6D57A090}" dt="2025-04-29T17:52:02.646" v="2585"/>
        <pc:sldMkLst>
          <pc:docMk/>
          <pc:sldMk cId="3737742104" sldId="276"/>
        </pc:sldMkLst>
        <pc:spChg chg="mod">
          <ac:chgData name="TAMAKUWALA VRAJ SHAILESH" userId="828aaac8-5a82-4b7e-82cd-2374303eee24" providerId="ADAL" clId="{4A67B476-C8C7-4E79-9A7F-61AE6D57A090}" dt="2025-04-29T13:30:31.682" v="308" actId="404"/>
          <ac:spMkLst>
            <pc:docMk/>
            <pc:sldMk cId="3737742104" sldId="276"/>
            <ac:spMk id="2" creationId="{34367E4E-A004-1CA2-8FE6-61E026613A86}"/>
          </ac:spMkLst>
        </pc:spChg>
        <pc:spChg chg="mod">
          <ac:chgData name="TAMAKUWALA VRAJ SHAILESH" userId="828aaac8-5a82-4b7e-82cd-2374303eee24" providerId="ADAL" clId="{4A67B476-C8C7-4E79-9A7F-61AE6D57A090}" dt="2025-04-29T17:33:45.623" v="2471" actId="12"/>
          <ac:spMkLst>
            <pc:docMk/>
            <pc:sldMk cId="3737742104" sldId="276"/>
            <ac:spMk id="3" creationId="{0644F921-3FDA-A617-86FD-68A50EBA635E}"/>
          </ac:spMkLst>
        </pc:spChg>
      </pc:sldChg>
      <pc:sldChg chg="modSp mod modAnim">
        <pc:chgData name="TAMAKUWALA VRAJ SHAILESH" userId="828aaac8-5a82-4b7e-82cd-2374303eee24" providerId="ADAL" clId="{4A67B476-C8C7-4E79-9A7F-61AE6D57A090}" dt="2025-04-29T17:26:53.689" v="2444"/>
        <pc:sldMkLst>
          <pc:docMk/>
          <pc:sldMk cId="2663480523" sldId="277"/>
        </pc:sldMkLst>
        <pc:spChg chg="mod">
          <ac:chgData name="TAMAKUWALA VRAJ SHAILESH" userId="828aaac8-5a82-4b7e-82cd-2374303eee24" providerId="ADAL" clId="{4A67B476-C8C7-4E79-9A7F-61AE6D57A090}" dt="2025-04-29T13:29:20.982" v="300" actId="2711"/>
          <ac:spMkLst>
            <pc:docMk/>
            <pc:sldMk cId="2663480523" sldId="277"/>
            <ac:spMk id="2" creationId="{0DD0F719-3799-DAA6-93FE-ED57F989C7C8}"/>
          </ac:spMkLst>
        </pc:spChg>
        <pc:spChg chg="mod">
          <ac:chgData name="TAMAKUWALA VRAJ SHAILESH" userId="828aaac8-5a82-4b7e-82cd-2374303eee24" providerId="ADAL" clId="{4A67B476-C8C7-4E79-9A7F-61AE6D57A090}" dt="2025-04-29T12:11:50.363" v="20" actId="20577"/>
          <ac:spMkLst>
            <pc:docMk/>
            <pc:sldMk cId="2663480523" sldId="277"/>
            <ac:spMk id="3" creationId="{5233DBAD-85D8-0180-D9F9-1606C8425CB9}"/>
          </ac:spMkLst>
        </pc:spChg>
      </pc:sldChg>
      <pc:sldChg chg="modSp mod modAnim">
        <pc:chgData name="TAMAKUWALA VRAJ SHAILESH" userId="828aaac8-5a82-4b7e-82cd-2374303eee24" providerId="ADAL" clId="{4A67B476-C8C7-4E79-9A7F-61AE6D57A090}" dt="2025-05-01T18:09:44.064" v="2774" actId="207"/>
        <pc:sldMkLst>
          <pc:docMk/>
          <pc:sldMk cId="1022626643" sldId="278"/>
        </pc:sldMkLst>
        <pc:spChg chg="mod">
          <ac:chgData name="TAMAKUWALA VRAJ SHAILESH" userId="828aaac8-5a82-4b7e-82cd-2374303eee24" providerId="ADAL" clId="{4A67B476-C8C7-4E79-9A7F-61AE6D57A090}" dt="2025-04-29T13:30:05.401" v="305" actId="2711"/>
          <ac:spMkLst>
            <pc:docMk/>
            <pc:sldMk cId="1022626643" sldId="278"/>
            <ac:spMk id="2" creationId="{C6D8E7FE-864F-5B8B-5EC3-8707861564C0}"/>
          </ac:spMkLst>
        </pc:spChg>
        <pc:spChg chg="mod">
          <ac:chgData name="TAMAKUWALA VRAJ SHAILESH" userId="828aaac8-5a82-4b7e-82cd-2374303eee24" providerId="ADAL" clId="{4A67B476-C8C7-4E79-9A7F-61AE6D57A090}" dt="2025-05-01T18:09:44.064" v="2774" actId="207"/>
          <ac:spMkLst>
            <pc:docMk/>
            <pc:sldMk cId="1022626643" sldId="278"/>
            <ac:spMk id="3" creationId="{BA374461-71E7-B939-64F6-9CCCA5C891F2}"/>
          </ac:spMkLst>
        </pc:spChg>
      </pc:sldChg>
      <pc:sldChg chg="modSp mod modAnim">
        <pc:chgData name="TAMAKUWALA VRAJ SHAILESH" userId="828aaac8-5a82-4b7e-82cd-2374303eee24" providerId="ADAL" clId="{4A67B476-C8C7-4E79-9A7F-61AE6D57A090}" dt="2025-04-29T17:51:54.453" v="2584"/>
        <pc:sldMkLst>
          <pc:docMk/>
          <pc:sldMk cId="4011617671" sldId="279"/>
        </pc:sldMkLst>
        <pc:spChg chg="mod">
          <ac:chgData name="TAMAKUWALA VRAJ SHAILESH" userId="828aaac8-5a82-4b7e-82cd-2374303eee24" providerId="ADAL" clId="{4A67B476-C8C7-4E79-9A7F-61AE6D57A090}" dt="2025-04-29T13:29:29.014" v="301" actId="2711"/>
          <ac:spMkLst>
            <pc:docMk/>
            <pc:sldMk cId="4011617671" sldId="279"/>
            <ac:spMk id="2" creationId="{8F14ECE4-9868-B0F5-EE97-6274A28C809A}"/>
          </ac:spMkLst>
        </pc:spChg>
      </pc:sldChg>
      <pc:sldChg chg="modSp mod modAnim">
        <pc:chgData name="TAMAKUWALA VRAJ SHAILESH" userId="828aaac8-5a82-4b7e-82cd-2374303eee24" providerId="ADAL" clId="{4A67B476-C8C7-4E79-9A7F-61AE6D57A090}" dt="2025-04-29T17:52:28.129" v="2588"/>
        <pc:sldMkLst>
          <pc:docMk/>
          <pc:sldMk cId="3942606021" sldId="280"/>
        </pc:sldMkLst>
        <pc:spChg chg="mod">
          <ac:chgData name="TAMAKUWALA VRAJ SHAILESH" userId="828aaac8-5a82-4b7e-82cd-2374303eee24" providerId="ADAL" clId="{4A67B476-C8C7-4E79-9A7F-61AE6D57A090}" dt="2025-04-29T13:30:14.508" v="306" actId="2711"/>
          <ac:spMkLst>
            <pc:docMk/>
            <pc:sldMk cId="3942606021" sldId="280"/>
            <ac:spMk id="2" creationId="{E0FF805D-3C6C-5913-38EF-A8CAB47A5283}"/>
          </ac:spMkLst>
        </pc:spChg>
        <pc:spChg chg="mod">
          <ac:chgData name="TAMAKUWALA VRAJ SHAILESH" userId="828aaac8-5a82-4b7e-82cd-2374303eee24" providerId="ADAL" clId="{4A67B476-C8C7-4E79-9A7F-61AE6D57A090}" dt="2025-04-29T13:07:07.466" v="150" actId="207"/>
          <ac:spMkLst>
            <pc:docMk/>
            <pc:sldMk cId="3942606021" sldId="280"/>
            <ac:spMk id="3" creationId="{AB38B040-9506-E9F4-1898-07CE9AECA568}"/>
          </ac:spMkLst>
        </pc:spChg>
      </pc:sldChg>
      <pc:sldChg chg="addSp modSp mod modAnim">
        <pc:chgData name="TAMAKUWALA VRAJ SHAILESH" userId="828aaac8-5a82-4b7e-82cd-2374303eee24" providerId="ADAL" clId="{4A67B476-C8C7-4E79-9A7F-61AE6D57A090}" dt="2025-05-03T03:25:54.376" v="2982" actId="404"/>
        <pc:sldMkLst>
          <pc:docMk/>
          <pc:sldMk cId="2178944322" sldId="281"/>
        </pc:sldMkLst>
        <pc:spChg chg="mod">
          <ac:chgData name="TAMAKUWALA VRAJ SHAILESH" userId="828aaac8-5a82-4b7e-82cd-2374303eee24" providerId="ADAL" clId="{4A67B476-C8C7-4E79-9A7F-61AE6D57A090}" dt="2025-05-03T03:25:54.376" v="2982" actId="404"/>
          <ac:spMkLst>
            <pc:docMk/>
            <pc:sldMk cId="2178944322" sldId="281"/>
            <ac:spMk id="3" creationId="{0246130B-C348-2A0B-FF7F-E337DC93F30D}"/>
          </ac:spMkLst>
        </pc:spChg>
        <pc:spChg chg="add mod">
          <ac:chgData name="TAMAKUWALA VRAJ SHAILESH" userId="828aaac8-5a82-4b7e-82cd-2374303eee24" providerId="ADAL" clId="{4A67B476-C8C7-4E79-9A7F-61AE6D57A090}" dt="2025-05-02T13:18:39.533" v="2903" actId="114"/>
          <ac:spMkLst>
            <pc:docMk/>
            <pc:sldMk cId="2178944322" sldId="281"/>
            <ac:spMk id="4" creationId="{AC7E305B-886A-5B91-1C2E-A2CE4D89F861}"/>
          </ac:spMkLst>
        </pc:spChg>
        <pc:picChg chg="mod">
          <ac:chgData name="TAMAKUWALA VRAJ SHAILESH" userId="828aaac8-5a82-4b7e-82cd-2374303eee24" providerId="ADAL" clId="{4A67B476-C8C7-4E79-9A7F-61AE6D57A090}" dt="2025-05-01T18:11:00.005" v="2793" actId="14100"/>
          <ac:picMkLst>
            <pc:docMk/>
            <pc:sldMk cId="2178944322" sldId="281"/>
            <ac:picMk id="5" creationId="{E5753C58-3E85-CCEC-7115-6FE3B7B75AA8}"/>
          </ac:picMkLst>
        </pc:picChg>
      </pc:sldChg>
      <pc:sldChg chg="addSp modSp mod modAnim">
        <pc:chgData name="TAMAKUWALA VRAJ SHAILESH" userId="828aaac8-5a82-4b7e-82cd-2374303eee24" providerId="ADAL" clId="{4A67B476-C8C7-4E79-9A7F-61AE6D57A090}" dt="2025-05-03T03:26:52.437" v="2985" actId="404"/>
        <pc:sldMkLst>
          <pc:docMk/>
          <pc:sldMk cId="374795738" sldId="282"/>
        </pc:sldMkLst>
        <pc:spChg chg="mod">
          <ac:chgData name="TAMAKUWALA VRAJ SHAILESH" userId="828aaac8-5a82-4b7e-82cd-2374303eee24" providerId="ADAL" clId="{4A67B476-C8C7-4E79-9A7F-61AE6D57A090}" dt="2025-04-29T16:16:48.188" v="1526" actId="207"/>
          <ac:spMkLst>
            <pc:docMk/>
            <pc:sldMk cId="374795738" sldId="282"/>
            <ac:spMk id="2" creationId="{730FE6E5-A213-7ADD-ECD8-EFCFFFAD5428}"/>
          </ac:spMkLst>
        </pc:spChg>
        <pc:spChg chg="mod">
          <ac:chgData name="TAMAKUWALA VRAJ SHAILESH" userId="828aaac8-5a82-4b7e-82cd-2374303eee24" providerId="ADAL" clId="{4A67B476-C8C7-4E79-9A7F-61AE6D57A090}" dt="2025-04-29T16:57:38.421" v="2353" actId="404"/>
          <ac:spMkLst>
            <pc:docMk/>
            <pc:sldMk cId="374795738" sldId="282"/>
            <ac:spMk id="3" creationId="{73A6C318-3B8F-D4EA-F327-06FE25246FDD}"/>
          </ac:spMkLst>
        </pc:spChg>
        <pc:spChg chg="add mod">
          <ac:chgData name="TAMAKUWALA VRAJ SHAILESH" userId="828aaac8-5a82-4b7e-82cd-2374303eee24" providerId="ADAL" clId="{4A67B476-C8C7-4E79-9A7F-61AE6D57A090}" dt="2025-04-29T16:31:11.355" v="1638" actId="14100"/>
          <ac:spMkLst>
            <pc:docMk/>
            <pc:sldMk cId="374795738" sldId="282"/>
            <ac:spMk id="4" creationId="{08661DEF-C1B8-C5B3-340D-251DE9FD421E}"/>
          </ac:spMkLst>
        </pc:spChg>
        <pc:spChg chg="add mod">
          <ac:chgData name="TAMAKUWALA VRAJ SHAILESH" userId="828aaac8-5a82-4b7e-82cd-2374303eee24" providerId="ADAL" clId="{4A67B476-C8C7-4E79-9A7F-61AE6D57A090}" dt="2025-04-29T16:37:21.457" v="1865" actId="255"/>
          <ac:spMkLst>
            <pc:docMk/>
            <pc:sldMk cId="374795738" sldId="282"/>
            <ac:spMk id="5" creationId="{B1BC0442-F72A-4320-B8FE-38CBB563D69B}"/>
          </ac:spMkLst>
        </pc:spChg>
        <pc:spChg chg="add mod">
          <ac:chgData name="TAMAKUWALA VRAJ SHAILESH" userId="828aaac8-5a82-4b7e-82cd-2374303eee24" providerId="ADAL" clId="{4A67B476-C8C7-4E79-9A7F-61AE6D57A090}" dt="2025-05-03T03:26:52.437" v="2985" actId="404"/>
          <ac:spMkLst>
            <pc:docMk/>
            <pc:sldMk cId="374795738" sldId="282"/>
            <ac:spMk id="6" creationId="{D39041E5-CE05-D58B-120D-E6C0EEB72B2F}"/>
          </ac:spMkLst>
        </pc:spChg>
        <pc:grpChg chg="add mod">
          <ac:chgData name="TAMAKUWALA VRAJ SHAILESH" userId="828aaac8-5a82-4b7e-82cd-2374303eee24" providerId="ADAL" clId="{4A67B476-C8C7-4E79-9A7F-61AE6D57A090}" dt="2025-05-01T18:15:17.024" v="2836" actId="164"/>
          <ac:grpSpMkLst>
            <pc:docMk/>
            <pc:sldMk cId="374795738" sldId="282"/>
            <ac:grpSpMk id="7" creationId="{BA49E15A-DDDF-01CB-477E-F8DA6F08036B}"/>
          </ac:grpSpMkLst>
        </pc:grpChg>
        <pc:picChg chg="add mod">
          <ac:chgData name="TAMAKUWALA VRAJ SHAILESH" userId="828aaac8-5a82-4b7e-82cd-2374303eee24" providerId="ADAL" clId="{4A67B476-C8C7-4E79-9A7F-61AE6D57A090}" dt="2025-05-01T18:15:17.024" v="2836" actId="164"/>
          <ac:picMkLst>
            <pc:docMk/>
            <pc:sldMk cId="374795738" sldId="282"/>
            <ac:picMk id="2050" creationId="{55FEEBC6-D32C-6B5D-7D7B-8C67EADE9065}"/>
          </ac:picMkLst>
        </pc:picChg>
      </pc:sldChg>
      <pc:sldChg chg="addSp delSp modSp new mod modAnim">
        <pc:chgData name="TAMAKUWALA VRAJ SHAILESH" userId="828aaac8-5a82-4b7e-82cd-2374303eee24" providerId="ADAL" clId="{4A67B476-C8C7-4E79-9A7F-61AE6D57A090}" dt="2025-04-30T06:28:26.738" v="2737" actId="255"/>
        <pc:sldMkLst>
          <pc:docMk/>
          <pc:sldMk cId="369822502" sldId="283"/>
        </pc:sldMkLst>
        <pc:spChg chg="add mod">
          <ac:chgData name="TAMAKUWALA VRAJ SHAILESH" userId="828aaac8-5a82-4b7e-82cd-2374303eee24" providerId="ADAL" clId="{4A67B476-C8C7-4E79-9A7F-61AE6D57A090}" dt="2025-04-29T14:23:29.761" v="1335" actId="20577"/>
          <ac:spMkLst>
            <pc:docMk/>
            <pc:sldMk cId="369822502" sldId="283"/>
            <ac:spMk id="4" creationId="{3EF7EFDD-0E67-0101-644A-BCADA39E39EA}"/>
          </ac:spMkLst>
        </pc:spChg>
        <pc:spChg chg="add mod">
          <ac:chgData name="TAMAKUWALA VRAJ SHAILESH" userId="828aaac8-5a82-4b7e-82cd-2374303eee24" providerId="ADAL" clId="{4A67B476-C8C7-4E79-9A7F-61AE6D57A090}" dt="2025-04-30T06:28:26.738" v="2737" actId="255"/>
          <ac:spMkLst>
            <pc:docMk/>
            <pc:sldMk cId="369822502" sldId="283"/>
            <ac:spMk id="5" creationId="{9D2E250C-4E68-57D6-6BAF-D145261DD1DE}"/>
          </ac:spMkLst>
        </pc:spChg>
      </pc:sldChg>
      <pc:sldChg chg="modSp add mod modAnim">
        <pc:chgData name="TAMAKUWALA VRAJ SHAILESH" userId="828aaac8-5a82-4b7e-82cd-2374303eee24" providerId="ADAL" clId="{4A67B476-C8C7-4E79-9A7F-61AE6D57A090}" dt="2025-04-29T17:42:21.844" v="2543"/>
        <pc:sldMkLst>
          <pc:docMk/>
          <pc:sldMk cId="3032881565" sldId="284"/>
        </pc:sldMkLst>
        <pc:spChg chg="mod">
          <ac:chgData name="TAMAKUWALA VRAJ SHAILESH" userId="828aaac8-5a82-4b7e-82cd-2374303eee24" providerId="ADAL" clId="{4A67B476-C8C7-4E79-9A7F-61AE6D57A090}" dt="2025-04-29T14:17:53.171" v="1305" actId="207"/>
          <ac:spMkLst>
            <pc:docMk/>
            <pc:sldMk cId="3032881565" sldId="284"/>
            <ac:spMk id="7" creationId="{8019C935-BB1C-8C08-2714-14E2FFA2B451}"/>
          </ac:spMkLst>
        </pc:spChg>
        <pc:picChg chg="mod">
          <ac:chgData name="TAMAKUWALA VRAJ SHAILESH" userId="828aaac8-5a82-4b7e-82cd-2374303eee24" providerId="ADAL" clId="{4A67B476-C8C7-4E79-9A7F-61AE6D57A090}" dt="2025-04-29T14:04:40.969" v="933" actId="14826"/>
          <ac:picMkLst>
            <pc:docMk/>
            <pc:sldMk cId="3032881565" sldId="284"/>
            <ac:picMk id="4" creationId="{748240DF-39EF-FD36-6987-F2DBA01F353A}"/>
          </ac:picMkLst>
        </pc:picChg>
      </pc:sldChg>
      <pc:sldChg chg="addSp delSp modSp add mod modAnim">
        <pc:chgData name="TAMAKUWALA VRAJ SHAILESH" userId="828aaac8-5a82-4b7e-82cd-2374303eee24" providerId="ADAL" clId="{4A67B476-C8C7-4E79-9A7F-61AE6D57A090}" dt="2025-04-30T08:47:52.950" v="2751"/>
        <pc:sldMkLst>
          <pc:docMk/>
          <pc:sldMk cId="2675462610" sldId="285"/>
        </pc:sldMkLst>
        <pc:spChg chg="mod">
          <ac:chgData name="TAMAKUWALA VRAJ SHAILESH" userId="828aaac8-5a82-4b7e-82cd-2374303eee24" providerId="ADAL" clId="{4A67B476-C8C7-4E79-9A7F-61AE6D57A090}" dt="2025-04-29T14:18:07.298" v="1308" actId="2711"/>
          <ac:spMkLst>
            <pc:docMk/>
            <pc:sldMk cId="2675462610" sldId="285"/>
            <ac:spMk id="7" creationId="{FFE429E9-47ED-2340-B8E3-6825B001C28A}"/>
          </ac:spMkLst>
        </pc:spChg>
        <pc:picChg chg="mod">
          <ac:chgData name="TAMAKUWALA VRAJ SHAILESH" userId="828aaac8-5a82-4b7e-82cd-2374303eee24" providerId="ADAL" clId="{4A67B476-C8C7-4E79-9A7F-61AE6D57A090}" dt="2025-04-29T14:17:09.368" v="1297" actId="14826"/>
          <ac:picMkLst>
            <pc:docMk/>
            <pc:sldMk cId="2675462610" sldId="285"/>
            <ac:picMk id="4" creationId="{AA4FBB3F-8263-6629-4302-3C4481B6AA8E}"/>
          </ac:picMkLst>
        </pc:picChg>
      </pc:sldChg>
      <pc:sldChg chg="delSp modSp add mod modAnim">
        <pc:chgData name="TAMAKUWALA VRAJ SHAILESH" userId="828aaac8-5a82-4b7e-82cd-2374303eee24" providerId="ADAL" clId="{4A67B476-C8C7-4E79-9A7F-61AE6D57A090}" dt="2025-04-29T17:52:42.837" v="2590"/>
        <pc:sldMkLst>
          <pc:docMk/>
          <pc:sldMk cId="877692577" sldId="286"/>
        </pc:sldMkLst>
        <pc:spChg chg="mod">
          <ac:chgData name="TAMAKUWALA VRAJ SHAILESH" userId="828aaac8-5a82-4b7e-82cd-2374303eee24" providerId="ADAL" clId="{4A67B476-C8C7-4E79-9A7F-61AE6D57A090}" dt="2025-04-29T16:37:54.108" v="1875" actId="20577"/>
          <ac:spMkLst>
            <pc:docMk/>
            <pc:sldMk cId="877692577" sldId="286"/>
            <ac:spMk id="2" creationId="{9A984DF2-D0F5-5932-5738-E4213EB408D1}"/>
          </ac:spMkLst>
        </pc:spChg>
        <pc:spChg chg="mod">
          <ac:chgData name="TAMAKUWALA VRAJ SHAILESH" userId="828aaac8-5a82-4b7e-82cd-2374303eee24" providerId="ADAL" clId="{4A67B476-C8C7-4E79-9A7F-61AE6D57A090}" dt="2025-04-29T16:55:25.026" v="2323" actId="207"/>
          <ac:spMkLst>
            <pc:docMk/>
            <pc:sldMk cId="877692577" sldId="286"/>
            <ac:spMk id="4" creationId="{C28607A2-240D-0520-E497-0155000E662F}"/>
          </ac:spMkLst>
        </pc:spChg>
        <pc:spChg chg="mod">
          <ac:chgData name="TAMAKUWALA VRAJ SHAILESH" userId="828aaac8-5a82-4b7e-82cd-2374303eee24" providerId="ADAL" clId="{4A67B476-C8C7-4E79-9A7F-61AE6D57A090}" dt="2025-04-29T16:54:35.213" v="2316" actId="1076"/>
          <ac:spMkLst>
            <pc:docMk/>
            <pc:sldMk cId="877692577" sldId="286"/>
            <ac:spMk id="5" creationId="{C9C1DE38-32DC-65C3-86F1-2CA72669B8C7}"/>
          </ac:spMkLst>
        </pc:spChg>
      </pc:sldChg>
      <pc:sldChg chg="modSp mod modAnim">
        <pc:chgData name="TAMAKUWALA VRAJ SHAILESH" userId="828aaac8-5a82-4b7e-82cd-2374303eee24" providerId="ADAL" clId="{4A67B476-C8C7-4E79-9A7F-61AE6D57A090}" dt="2025-04-30T06:21:03.270" v="2669" actId="14100"/>
        <pc:sldMkLst>
          <pc:docMk/>
          <pc:sldMk cId="345660384" sldId="287"/>
        </pc:sldMkLst>
        <pc:spChg chg="mod">
          <ac:chgData name="TAMAKUWALA VRAJ SHAILESH" userId="828aaac8-5a82-4b7e-82cd-2374303eee24" providerId="ADAL" clId="{4A67B476-C8C7-4E79-9A7F-61AE6D57A090}" dt="2025-04-30T06:21:03.270" v="2669" actId="14100"/>
          <ac:spMkLst>
            <pc:docMk/>
            <pc:sldMk cId="345660384" sldId="287"/>
            <ac:spMk id="6" creationId="{E62991F5-DB01-5B38-2E39-78591509E0E2}"/>
          </ac:spMkLst>
        </pc:spChg>
      </pc:sldChg>
      <pc:sldChg chg="modSp add ord modAnim">
        <pc:chgData name="TAMAKUWALA VRAJ SHAILESH" userId="828aaac8-5a82-4b7e-82cd-2374303eee24" providerId="ADAL" clId="{4A67B476-C8C7-4E79-9A7F-61AE6D57A090}" dt="2025-05-02T13:32:43.388" v="2981"/>
        <pc:sldMkLst>
          <pc:docMk/>
          <pc:sldMk cId="477996250" sldId="289"/>
        </pc:sldMkLst>
        <pc:spChg chg="mod">
          <ac:chgData name="TAMAKUWALA VRAJ SHAILESH" userId="828aaac8-5a82-4b7e-82cd-2374303eee24" providerId="ADAL" clId="{4A67B476-C8C7-4E79-9A7F-61AE6D57A090}" dt="2025-05-02T12:57:09.252" v="2856" actId="20577"/>
          <ac:spMkLst>
            <pc:docMk/>
            <pc:sldMk cId="477996250" sldId="289"/>
            <ac:spMk id="4" creationId="{24B76A5A-720D-0A48-E079-EB2BB0EFA181}"/>
          </ac:spMkLst>
        </pc:spChg>
        <pc:spChg chg="mod">
          <ac:chgData name="TAMAKUWALA VRAJ SHAILESH" userId="828aaac8-5a82-4b7e-82cd-2374303eee24" providerId="ADAL" clId="{4A67B476-C8C7-4E79-9A7F-61AE6D57A090}" dt="2025-05-02T13:31:33.197" v="2974" actId="404"/>
          <ac:spMkLst>
            <pc:docMk/>
            <pc:sldMk cId="477996250" sldId="289"/>
            <ac:spMk id="5" creationId="{E6E2BEB0-B86A-797F-9B89-8598E01C0E1B}"/>
          </ac:spMkLst>
        </pc:spChg>
      </pc:sldChg>
    </pc:docChg>
  </pc:docChgLst>
  <pc:docChgLst>
    <pc:chgData name="TAMAKUWALA VRAJ SHAILESH" userId="828aaac8-5a82-4b7e-82cd-2374303eee24" providerId="ADAL" clId="{903A9F08-92A2-41F3-8703-9931A4BEB6EA}"/>
    <pc:docChg chg="undo custSel modSld">
      <pc:chgData name="TAMAKUWALA VRAJ SHAILESH" userId="828aaac8-5a82-4b7e-82cd-2374303eee24" providerId="ADAL" clId="{903A9F08-92A2-41F3-8703-9931A4BEB6EA}" dt="2025-05-14T14:01:55.988" v="22" actId="404"/>
      <pc:docMkLst>
        <pc:docMk/>
      </pc:docMkLst>
      <pc:sldChg chg="modSp modAnim">
        <pc:chgData name="TAMAKUWALA VRAJ SHAILESH" userId="828aaac8-5a82-4b7e-82cd-2374303eee24" providerId="ADAL" clId="{903A9F08-92A2-41F3-8703-9931A4BEB6EA}" dt="2025-05-14T13:58:37.160" v="18" actId="20577"/>
        <pc:sldMkLst>
          <pc:docMk/>
          <pc:sldMk cId="1022626643" sldId="278"/>
        </pc:sldMkLst>
        <pc:spChg chg="mod">
          <ac:chgData name="TAMAKUWALA VRAJ SHAILESH" userId="828aaac8-5a82-4b7e-82cd-2374303eee24" providerId="ADAL" clId="{903A9F08-92A2-41F3-8703-9931A4BEB6EA}" dt="2025-05-14T13:58:31.637" v="12" actId="20577"/>
          <ac:spMkLst>
            <pc:docMk/>
            <pc:sldMk cId="1022626643" sldId="278"/>
            <ac:spMk id="3" creationId="{BA374461-71E7-B939-64F6-9CCCA5C891F2}"/>
          </ac:spMkLst>
        </pc:spChg>
      </pc:sldChg>
      <pc:sldChg chg="modSp mod">
        <pc:chgData name="TAMAKUWALA VRAJ SHAILESH" userId="828aaac8-5a82-4b7e-82cd-2374303eee24" providerId="ADAL" clId="{903A9F08-92A2-41F3-8703-9931A4BEB6EA}" dt="2025-05-14T14:01:55.988" v="22" actId="404"/>
        <pc:sldMkLst>
          <pc:docMk/>
          <pc:sldMk cId="374795738" sldId="282"/>
        </pc:sldMkLst>
        <pc:spChg chg="mod">
          <ac:chgData name="TAMAKUWALA VRAJ SHAILESH" userId="828aaac8-5a82-4b7e-82cd-2374303eee24" providerId="ADAL" clId="{903A9F08-92A2-41F3-8703-9931A4BEB6EA}" dt="2025-05-14T14:01:55.988" v="22" actId="404"/>
          <ac:spMkLst>
            <pc:docMk/>
            <pc:sldMk cId="374795738" sldId="282"/>
            <ac:spMk id="6" creationId="{D39041E5-CE05-D58B-120D-E6C0EEB72B2F}"/>
          </ac:spMkLst>
        </pc:spChg>
      </pc:sldChg>
      <pc:sldChg chg="modSp modAnim">
        <pc:chgData name="TAMAKUWALA VRAJ SHAILESH" userId="828aaac8-5a82-4b7e-82cd-2374303eee24" providerId="ADAL" clId="{903A9F08-92A2-41F3-8703-9931A4BEB6EA}" dt="2025-05-14T11:42:08.223" v="5" actId="20577"/>
        <pc:sldMkLst>
          <pc:docMk/>
          <pc:sldMk cId="3206635328" sldId="288"/>
        </pc:sldMkLst>
        <pc:spChg chg="mod">
          <ac:chgData name="TAMAKUWALA VRAJ SHAILESH" userId="828aaac8-5a82-4b7e-82cd-2374303eee24" providerId="ADAL" clId="{903A9F08-92A2-41F3-8703-9931A4BEB6EA}" dt="2025-05-14T11:40:22.594" v="3" actId="20577"/>
          <ac:spMkLst>
            <pc:docMk/>
            <pc:sldMk cId="3206635328" sldId="288"/>
            <ac:spMk id="3" creationId="{FCBDAD13-DD57-26B5-09CE-996AF0F4AD4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9864B9-8948-469A-BA0E-22BCF897BF8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CD1C3F-44F9-4827-A277-3B26D0EECC5E}">
      <dgm:prSet phldr="0"/>
      <dgm:spPr/>
      <dgm:t>
        <a:bodyPr/>
        <a:lstStyle/>
        <a:p>
          <a:pPr rtl="0"/>
          <a:r>
            <a:rPr lang="en-US" sz="1100">
              <a:latin typeface="Cambria"/>
              <a:ea typeface="Cambria"/>
            </a:rPr>
            <a:t>Evaluated system performance on coverage, fairness, and energy metrics</a:t>
          </a:r>
        </a:p>
      </dgm:t>
    </dgm:pt>
    <dgm:pt modelId="{C406515D-0991-4FCB-92BD-1C0E71C7A85D}" type="parTrans" cxnId="{CE1CAD2F-3A8D-4015-B43F-5F100017C024}">
      <dgm:prSet/>
      <dgm:spPr/>
      <dgm:t>
        <a:bodyPr/>
        <a:lstStyle/>
        <a:p>
          <a:endParaRPr lang="en-IN"/>
        </a:p>
      </dgm:t>
    </dgm:pt>
    <dgm:pt modelId="{08E298A1-7F40-483B-94CB-3E40A991F896}" type="sibTrans" cxnId="{CE1CAD2F-3A8D-4015-B43F-5F100017C024}">
      <dgm:prSet/>
      <dgm:spPr/>
      <dgm:t>
        <a:bodyPr/>
        <a:lstStyle/>
        <a:p>
          <a:endParaRPr lang="en-IN"/>
        </a:p>
      </dgm:t>
    </dgm:pt>
    <dgm:pt modelId="{9EE44E9F-1EC2-44A5-BB32-E48B1D51FC80}">
      <dgm:prSet phldr="0"/>
      <dgm:spPr/>
      <dgm:t>
        <a:bodyPr/>
        <a:lstStyle/>
        <a:p>
          <a:pPr rtl="0">
            <a:buFont typeface="Arial" panose="020B0604020202020204" pitchFamily="34" charset="0"/>
            <a:buChar char="•"/>
          </a:pPr>
          <a:r>
            <a:rPr lang="en-US" sz="1300">
              <a:latin typeface="Cambria"/>
              <a:ea typeface="Cambria"/>
            </a:rPr>
            <a:t>Studied foundational RL concepts: </a:t>
          </a:r>
          <a:r>
            <a:rPr lang="en-US" sz="1300">
              <a:solidFill>
                <a:srgbClr val="FF0000"/>
              </a:solidFill>
              <a:latin typeface="Cambria"/>
              <a:ea typeface="Cambria"/>
            </a:rPr>
            <a:t>MDPs, Q-Learning, Policy Gradients</a:t>
          </a:r>
        </a:p>
      </dgm:t>
    </dgm:pt>
    <dgm:pt modelId="{27FE8F92-5221-4347-A8F2-C2597A904D5D}" type="parTrans" cxnId="{82C35230-3E5D-4B38-A3B0-884381F20B9B}">
      <dgm:prSet/>
      <dgm:spPr/>
      <dgm:t>
        <a:bodyPr/>
        <a:lstStyle/>
        <a:p>
          <a:endParaRPr lang="en-IN"/>
        </a:p>
      </dgm:t>
    </dgm:pt>
    <dgm:pt modelId="{7B64653A-45F7-4BDC-95FD-71E4D1B8CC3B}" type="sibTrans" cxnId="{82C35230-3E5D-4B38-A3B0-884381F20B9B}">
      <dgm:prSet/>
      <dgm:spPr/>
      <dgm:t>
        <a:bodyPr/>
        <a:lstStyle/>
        <a:p>
          <a:endParaRPr lang="en-IN"/>
        </a:p>
      </dgm:t>
    </dgm:pt>
    <dgm:pt modelId="{12FA3FB3-20AD-4648-B29B-615B88A5635A}">
      <dgm:prSet phldr="0"/>
      <dgm:spPr/>
      <dgm:t>
        <a:bodyPr/>
        <a:lstStyle/>
        <a:p>
          <a:pPr rtl="0">
            <a:buFont typeface="Arial" panose="020B0604020202020204" pitchFamily="34" charset="0"/>
            <a:buChar char="•"/>
          </a:pPr>
          <a:r>
            <a:rPr lang="en-US" sz="1300">
              <a:latin typeface="Cambria"/>
              <a:ea typeface="Cambria"/>
            </a:rPr>
            <a:t>Explored</a:t>
          </a:r>
          <a:r>
            <a:rPr lang="en-US" sz="1300">
              <a:solidFill>
                <a:srgbClr val="FF0000"/>
              </a:solidFill>
              <a:latin typeface="Cambria"/>
              <a:ea typeface="Cambria"/>
            </a:rPr>
            <a:t> value-based</a:t>
          </a:r>
          <a:r>
            <a:rPr lang="en-US" sz="1300">
              <a:solidFill>
                <a:schemeClr val="tx1"/>
              </a:solidFill>
              <a:latin typeface="Cambria"/>
              <a:ea typeface="Cambria"/>
            </a:rPr>
            <a:t>, </a:t>
          </a:r>
          <a:r>
            <a:rPr lang="en-US" sz="1300">
              <a:solidFill>
                <a:srgbClr val="FF0000"/>
              </a:solidFill>
              <a:latin typeface="Cambria"/>
              <a:ea typeface="Cambria"/>
            </a:rPr>
            <a:t>policy-based</a:t>
          </a:r>
          <a:r>
            <a:rPr lang="en-US" sz="1300">
              <a:solidFill>
                <a:schemeClr val="tx1"/>
              </a:solidFill>
              <a:latin typeface="Cambria"/>
              <a:ea typeface="Cambria"/>
            </a:rPr>
            <a:t>, and </a:t>
          </a:r>
          <a:r>
            <a:rPr lang="en-US" sz="1300">
              <a:solidFill>
                <a:srgbClr val="FF0000"/>
              </a:solidFill>
              <a:latin typeface="Cambria"/>
              <a:ea typeface="Cambria"/>
            </a:rPr>
            <a:t>actor-critic methods</a:t>
          </a:r>
        </a:p>
      </dgm:t>
    </dgm:pt>
    <dgm:pt modelId="{20C095C5-1A8C-47C2-8D6A-CC47F8998BD4}" type="parTrans" cxnId="{57B58B51-9469-44F6-8699-B2BCA8DB77D1}">
      <dgm:prSet/>
      <dgm:spPr/>
      <dgm:t>
        <a:bodyPr/>
        <a:lstStyle/>
        <a:p>
          <a:endParaRPr lang="en-IN"/>
        </a:p>
      </dgm:t>
    </dgm:pt>
    <dgm:pt modelId="{4165BC9E-451C-4C32-B995-A39931D6CBEB}" type="sibTrans" cxnId="{57B58B51-9469-44F6-8699-B2BCA8DB77D1}">
      <dgm:prSet/>
      <dgm:spPr/>
      <dgm:t>
        <a:bodyPr/>
        <a:lstStyle/>
        <a:p>
          <a:endParaRPr lang="en-IN"/>
        </a:p>
      </dgm:t>
    </dgm:pt>
    <dgm:pt modelId="{CC7455C0-FE36-4832-BA27-B6B38CA51E25}">
      <dgm:prSet phldr="0" custT="1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tint val="66000"/>
                <a:satMod val="160000"/>
              </a:schemeClr>
            </a:gs>
            <a:gs pos="50000">
              <a:schemeClr val="accent1">
                <a:hueOff val="0"/>
                <a:satOff val="0"/>
                <a:lumOff val="0"/>
                <a:tint val="445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tint val="23500"/>
                <a:satMod val="160000"/>
              </a:schemeClr>
            </a:gs>
          </a:gsLst>
          <a:lin ang="16200000" scaled="1"/>
          <a:tileRect/>
        </a:gradFill>
      </dgm:spPr>
      <dgm:t>
        <a:bodyPr/>
        <a:lstStyle/>
        <a:p>
          <a:pPr rtl="0"/>
          <a:r>
            <a:rPr lang="en-US" sz="1600" b="1">
              <a:solidFill>
                <a:schemeClr val="accent1">
                  <a:lumMod val="50000"/>
                </a:schemeClr>
              </a:solidFill>
              <a:latin typeface="Cambria"/>
              <a:ea typeface="Cambria"/>
            </a:rPr>
            <a:t>Jan</a:t>
          </a:r>
        </a:p>
      </dgm:t>
    </dgm:pt>
    <dgm:pt modelId="{0BC0C47C-FB79-4A0D-9967-B8A4D8F113B6}" type="parTrans" cxnId="{58DDFF10-F6CF-497F-BF07-7753893189A8}">
      <dgm:prSet/>
      <dgm:spPr/>
      <dgm:t>
        <a:bodyPr/>
        <a:lstStyle/>
        <a:p>
          <a:endParaRPr lang="en-IN"/>
        </a:p>
      </dgm:t>
    </dgm:pt>
    <dgm:pt modelId="{B9703573-8964-48F6-9CF5-AF2D2BA3D7D4}" type="sibTrans" cxnId="{58DDFF10-F6CF-497F-BF07-7753893189A8}">
      <dgm:prSet/>
      <dgm:spPr/>
      <dgm:t>
        <a:bodyPr/>
        <a:lstStyle/>
        <a:p>
          <a:endParaRPr lang="en-IN"/>
        </a:p>
      </dgm:t>
    </dgm:pt>
    <dgm:pt modelId="{7CE72B42-6F07-4FCA-A18A-B40EFEE9AC07}">
      <dgm:prSet phldr="0"/>
      <dgm:spPr/>
      <dgm:t>
        <a:bodyPr/>
        <a:lstStyle/>
        <a:p>
          <a:pPr rtl="0">
            <a:buFont typeface="Arial" panose="020B0604020202020204" pitchFamily="34" charset="0"/>
            <a:buChar char="•"/>
          </a:pPr>
          <a:r>
            <a:rPr lang="en-US" sz="1300">
              <a:latin typeface="Cambria"/>
              <a:ea typeface="Cambria"/>
            </a:rPr>
            <a:t>Focused on </a:t>
          </a:r>
          <a:r>
            <a:rPr lang="en-US" sz="1300">
              <a:solidFill>
                <a:srgbClr val="FF0000"/>
              </a:solidFill>
              <a:latin typeface="Cambria"/>
              <a:ea typeface="Cambria"/>
            </a:rPr>
            <a:t>MARL</a:t>
          </a:r>
          <a:r>
            <a:rPr lang="en-US" sz="1300">
              <a:latin typeface="Cambria"/>
              <a:ea typeface="Cambria"/>
            </a:rPr>
            <a:t>, </a:t>
          </a:r>
          <a:r>
            <a:rPr lang="en-US" sz="1300">
              <a:solidFill>
                <a:srgbClr val="FF0000"/>
              </a:solidFill>
              <a:latin typeface="Cambria"/>
              <a:ea typeface="Cambria"/>
            </a:rPr>
            <a:t>MADDPG</a:t>
          </a:r>
          <a:r>
            <a:rPr lang="en-US" sz="1300">
              <a:latin typeface="Cambria"/>
              <a:ea typeface="Cambria"/>
            </a:rPr>
            <a:t>, and </a:t>
          </a:r>
          <a:r>
            <a:rPr lang="en-US" sz="1300">
              <a:solidFill>
                <a:srgbClr val="FF0000"/>
              </a:solidFill>
              <a:latin typeface="Cambria"/>
              <a:ea typeface="Cambria"/>
            </a:rPr>
            <a:t>CTDE paradigm</a:t>
          </a:r>
        </a:p>
      </dgm:t>
    </dgm:pt>
    <dgm:pt modelId="{E43888A3-FD3A-40E2-91C7-29ABE60B1798}" type="parTrans" cxnId="{4D47857A-852C-4D46-B255-4A1402D82F8B}">
      <dgm:prSet/>
      <dgm:spPr/>
      <dgm:t>
        <a:bodyPr/>
        <a:lstStyle/>
        <a:p>
          <a:endParaRPr lang="en-IN"/>
        </a:p>
      </dgm:t>
    </dgm:pt>
    <dgm:pt modelId="{95F49E79-E248-46D2-B072-555B28665511}" type="sibTrans" cxnId="{4D47857A-852C-4D46-B255-4A1402D82F8B}">
      <dgm:prSet/>
      <dgm:spPr/>
      <dgm:t>
        <a:bodyPr/>
        <a:lstStyle/>
        <a:p>
          <a:endParaRPr lang="en-IN"/>
        </a:p>
      </dgm:t>
    </dgm:pt>
    <dgm:pt modelId="{640DDF16-7CB3-4E88-B9F5-B896F9BCA7EB}">
      <dgm:prSet phldr="0"/>
      <dgm:spPr/>
      <dgm:t>
        <a:bodyPr/>
        <a:lstStyle/>
        <a:p>
          <a:pPr rtl="0">
            <a:buFont typeface="Arial" panose="020B0604020202020204" pitchFamily="34" charset="0"/>
            <a:buChar char="•"/>
          </a:pPr>
          <a:r>
            <a:rPr lang="en-US" sz="1300">
              <a:latin typeface="Cambria"/>
              <a:ea typeface="Cambria"/>
            </a:rPr>
            <a:t>Learned about cooperation, non-stationarity, and credit assignment in multi-agent systems</a:t>
          </a:r>
        </a:p>
      </dgm:t>
    </dgm:pt>
    <dgm:pt modelId="{817C0BDD-FD52-411B-98DC-1F170CAD1C52}" type="parTrans" cxnId="{D2E0E5FA-6D22-4695-A4C5-2DE4C976E488}">
      <dgm:prSet/>
      <dgm:spPr/>
      <dgm:t>
        <a:bodyPr/>
        <a:lstStyle/>
        <a:p>
          <a:endParaRPr lang="en-IN"/>
        </a:p>
      </dgm:t>
    </dgm:pt>
    <dgm:pt modelId="{888FACCD-46E9-4501-A717-180014FD09F4}" type="sibTrans" cxnId="{D2E0E5FA-6D22-4695-A4C5-2DE4C976E488}">
      <dgm:prSet/>
      <dgm:spPr/>
      <dgm:t>
        <a:bodyPr/>
        <a:lstStyle/>
        <a:p>
          <a:endParaRPr lang="en-IN"/>
        </a:p>
      </dgm:t>
    </dgm:pt>
    <dgm:pt modelId="{1603682B-CD47-4AE0-841B-0F3912B59F91}">
      <dgm:prSet phldr="0" custT="1"/>
      <dgm:spPr/>
      <dgm:t>
        <a:bodyPr/>
        <a:lstStyle/>
        <a:p>
          <a:pPr rtl="0">
            <a:buFont typeface="Wingdings" panose="05000000000000000000" pitchFamily="2" charset="2"/>
            <a:buNone/>
          </a:pPr>
          <a:r>
            <a:rPr lang="en-US" sz="1400" i="1">
              <a:solidFill>
                <a:srgbClr val="C00000"/>
              </a:solidFill>
              <a:latin typeface="Cambria"/>
              <a:ea typeface="Cambria"/>
            </a:rPr>
            <a:t>Environment and Architecture Design</a:t>
          </a:r>
        </a:p>
      </dgm:t>
    </dgm:pt>
    <dgm:pt modelId="{D56FF5DE-C389-4F48-904A-928ED27E9A85}" type="parTrans" cxnId="{F21003EC-C6C2-4193-B0D5-D92909963DE1}">
      <dgm:prSet/>
      <dgm:spPr/>
      <dgm:t>
        <a:bodyPr/>
        <a:lstStyle/>
        <a:p>
          <a:endParaRPr lang="en-IN"/>
        </a:p>
      </dgm:t>
    </dgm:pt>
    <dgm:pt modelId="{C4B83B32-6B07-46F1-B780-879AA4E1F9A5}" type="sibTrans" cxnId="{F21003EC-C6C2-4193-B0D5-D92909963DE1}">
      <dgm:prSet/>
      <dgm:spPr/>
      <dgm:t>
        <a:bodyPr/>
        <a:lstStyle/>
        <a:p>
          <a:endParaRPr lang="en-IN"/>
        </a:p>
      </dgm:t>
    </dgm:pt>
    <dgm:pt modelId="{B614F8CF-8834-42BF-8C7A-90626060A30B}">
      <dgm:prSet phldr="0"/>
      <dgm:spPr/>
      <dgm:t>
        <a:bodyPr/>
        <a:lstStyle/>
        <a:p>
          <a:pPr rtl="0">
            <a:buFont typeface="Arial" panose="020B0604020202020204" pitchFamily="34" charset="0"/>
            <a:buChar char="•"/>
          </a:pPr>
          <a:r>
            <a:rPr lang="en-US" sz="1100">
              <a:latin typeface="Cambria"/>
              <a:ea typeface="Cambria"/>
            </a:rPr>
            <a:t>Designed a custom 2D grid environment simulating UAV navigation</a:t>
          </a:r>
        </a:p>
      </dgm:t>
    </dgm:pt>
    <dgm:pt modelId="{CED8C91B-37B3-4591-AAE0-340798A9F6A3}" type="parTrans" cxnId="{D82C4517-9988-4CA9-9470-CDE607FBB73A}">
      <dgm:prSet/>
      <dgm:spPr/>
      <dgm:t>
        <a:bodyPr/>
        <a:lstStyle/>
        <a:p>
          <a:endParaRPr lang="en-IN"/>
        </a:p>
      </dgm:t>
    </dgm:pt>
    <dgm:pt modelId="{3A3225F7-6DB7-4610-8AF0-FC54D1E8E36F}" type="sibTrans" cxnId="{D82C4517-9988-4CA9-9470-CDE607FBB73A}">
      <dgm:prSet/>
      <dgm:spPr/>
      <dgm:t>
        <a:bodyPr/>
        <a:lstStyle/>
        <a:p>
          <a:endParaRPr lang="en-IN"/>
        </a:p>
      </dgm:t>
    </dgm:pt>
    <dgm:pt modelId="{F2D793C8-757A-42BA-A497-430E8C8F5BAB}">
      <dgm:prSet phldr="0"/>
      <dgm:spPr/>
      <dgm:t>
        <a:bodyPr/>
        <a:lstStyle/>
        <a:p>
          <a:pPr rtl="0">
            <a:buFont typeface="Arial" panose="020B0604020202020204" pitchFamily="34" charset="0"/>
            <a:buChar char="•"/>
          </a:pPr>
          <a:r>
            <a:rPr lang="en-US" sz="1100">
              <a:latin typeface="Cambria"/>
              <a:ea typeface="Cambria"/>
            </a:rPr>
            <a:t>Defined reward functions balancing </a:t>
          </a:r>
          <a:r>
            <a:rPr lang="en-US" sz="1100">
              <a:solidFill>
                <a:srgbClr val="FF0000"/>
              </a:solidFill>
              <a:latin typeface="Cambria"/>
              <a:ea typeface="Cambria"/>
            </a:rPr>
            <a:t>coverage</a:t>
          </a:r>
          <a:r>
            <a:rPr lang="en-US" sz="1100">
              <a:latin typeface="Cambria"/>
              <a:ea typeface="Cambria"/>
            </a:rPr>
            <a:t>, </a:t>
          </a:r>
          <a:r>
            <a:rPr lang="en-US" sz="1100">
              <a:solidFill>
                <a:srgbClr val="FF0000"/>
              </a:solidFill>
              <a:latin typeface="Cambria"/>
              <a:ea typeface="Cambria"/>
            </a:rPr>
            <a:t>fairness</a:t>
          </a:r>
          <a:r>
            <a:rPr lang="en-US" sz="1100">
              <a:latin typeface="Cambria"/>
              <a:ea typeface="Cambria"/>
            </a:rPr>
            <a:t>, and </a:t>
          </a:r>
          <a:r>
            <a:rPr lang="en-US" sz="1100">
              <a:solidFill>
                <a:srgbClr val="FF0000"/>
              </a:solidFill>
              <a:latin typeface="Cambria"/>
              <a:ea typeface="Cambria"/>
            </a:rPr>
            <a:t>energy</a:t>
          </a:r>
        </a:p>
      </dgm:t>
    </dgm:pt>
    <dgm:pt modelId="{02AEE36E-449F-461A-A6E9-F08138966F6E}" type="parTrans" cxnId="{A8799571-D182-4581-930E-8A4CB5F0163E}">
      <dgm:prSet/>
      <dgm:spPr/>
      <dgm:t>
        <a:bodyPr/>
        <a:lstStyle/>
        <a:p>
          <a:endParaRPr lang="en-IN"/>
        </a:p>
      </dgm:t>
    </dgm:pt>
    <dgm:pt modelId="{A229FF14-08BD-41B7-BBEC-EC5FB45B9EB3}" type="sibTrans" cxnId="{A8799571-D182-4581-930E-8A4CB5F0163E}">
      <dgm:prSet/>
      <dgm:spPr/>
      <dgm:t>
        <a:bodyPr/>
        <a:lstStyle/>
        <a:p>
          <a:endParaRPr lang="en-IN"/>
        </a:p>
      </dgm:t>
    </dgm:pt>
    <dgm:pt modelId="{85435A79-1EED-4DBD-9E6A-44C163369749}">
      <dgm:prSet phldr="0"/>
      <dgm:spPr/>
      <dgm:t>
        <a:bodyPr/>
        <a:lstStyle/>
        <a:p>
          <a:pPr rtl="0">
            <a:buFont typeface="Arial" panose="020B0604020202020204" pitchFamily="34" charset="0"/>
            <a:buChar char="•"/>
          </a:pPr>
          <a:r>
            <a:rPr lang="en-US" sz="1100">
              <a:latin typeface="Cambria"/>
              <a:ea typeface="Cambria"/>
            </a:rPr>
            <a:t>Integrated </a:t>
          </a:r>
          <a:r>
            <a:rPr lang="en-US" sz="1100">
              <a:solidFill>
                <a:srgbClr val="FF0000"/>
              </a:solidFill>
              <a:latin typeface="Cambria"/>
              <a:ea typeface="Cambria"/>
            </a:rPr>
            <a:t>CNN </a:t>
          </a:r>
          <a:r>
            <a:rPr lang="en-US" sz="1100">
              <a:latin typeface="Cambria"/>
              <a:ea typeface="Cambria"/>
            </a:rPr>
            <a:t>for spatial feature encoding</a:t>
          </a:r>
        </a:p>
      </dgm:t>
    </dgm:pt>
    <dgm:pt modelId="{7A29704A-2130-4B04-8113-BE449397F51C}" type="parTrans" cxnId="{F5CB5653-9944-4917-B996-B28FF6292D6A}">
      <dgm:prSet/>
      <dgm:spPr/>
      <dgm:t>
        <a:bodyPr/>
        <a:lstStyle/>
        <a:p>
          <a:endParaRPr lang="en-IN"/>
        </a:p>
      </dgm:t>
    </dgm:pt>
    <dgm:pt modelId="{6D80068D-FAD4-4CE0-9ECF-533E0322077B}" type="sibTrans" cxnId="{F5CB5653-9944-4917-B996-B28FF6292D6A}">
      <dgm:prSet/>
      <dgm:spPr/>
      <dgm:t>
        <a:bodyPr/>
        <a:lstStyle/>
        <a:p>
          <a:endParaRPr lang="en-IN"/>
        </a:p>
      </dgm:t>
    </dgm:pt>
    <dgm:pt modelId="{88DC9009-B736-401A-9391-FDF6985C2A4B}">
      <dgm:prSet phldr="0" custT="1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tint val="66000"/>
                <a:satMod val="160000"/>
              </a:schemeClr>
            </a:gs>
            <a:gs pos="50000">
              <a:schemeClr val="accent1">
                <a:hueOff val="0"/>
                <a:satOff val="0"/>
                <a:lumOff val="0"/>
                <a:tint val="445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tint val="23500"/>
                <a:satMod val="160000"/>
              </a:schemeClr>
            </a:gs>
          </a:gsLst>
          <a:lin ang="16200000" scaled="1"/>
          <a:tileRect/>
        </a:gradFill>
      </dgm:spPr>
      <dgm:t>
        <a:bodyPr/>
        <a:lstStyle/>
        <a:p>
          <a:pPr rtl="0"/>
          <a:r>
            <a:rPr lang="en-US" sz="1600" b="1">
              <a:solidFill>
                <a:schemeClr val="accent1">
                  <a:lumMod val="50000"/>
                </a:schemeClr>
              </a:solidFill>
              <a:latin typeface="Cambria"/>
              <a:ea typeface="Cambria"/>
            </a:rPr>
            <a:t>March</a:t>
          </a:r>
        </a:p>
      </dgm:t>
    </dgm:pt>
    <dgm:pt modelId="{CD956B2C-85F7-493A-8C59-823A5B2DB19C}" type="parTrans" cxnId="{2262E325-DD7E-43B4-8935-2AC1D330AF54}">
      <dgm:prSet/>
      <dgm:spPr/>
      <dgm:t>
        <a:bodyPr/>
        <a:lstStyle/>
        <a:p>
          <a:endParaRPr lang="en-IN"/>
        </a:p>
      </dgm:t>
    </dgm:pt>
    <dgm:pt modelId="{B42902B6-8710-4CA8-B5CC-1E5628BA2E55}" type="sibTrans" cxnId="{2262E325-DD7E-43B4-8935-2AC1D330AF54}">
      <dgm:prSet/>
      <dgm:spPr/>
      <dgm:t>
        <a:bodyPr/>
        <a:lstStyle/>
        <a:p>
          <a:endParaRPr lang="en-IN"/>
        </a:p>
      </dgm:t>
    </dgm:pt>
    <dgm:pt modelId="{3EE06510-B96E-4B0F-A98A-E0C9AB7B4FF8}">
      <dgm:prSet phldr="0"/>
      <dgm:spPr/>
      <dgm:t>
        <a:bodyPr/>
        <a:lstStyle/>
        <a:p>
          <a:pPr rtl="0">
            <a:buFont typeface="Arial" panose="020B0604020202020204" pitchFamily="34" charset="0"/>
            <a:buChar char="•"/>
          </a:pPr>
          <a:r>
            <a:rPr lang="en-US" sz="1100">
              <a:latin typeface="Cambria"/>
              <a:ea typeface="Cambria"/>
            </a:rPr>
            <a:t>Implemented </a:t>
          </a:r>
          <a:r>
            <a:rPr lang="en-US" sz="1100">
              <a:solidFill>
                <a:srgbClr val="FF0000"/>
              </a:solidFill>
              <a:latin typeface="Cambria"/>
              <a:ea typeface="Cambria"/>
            </a:rPr>
            <a:t>MADDPG </a:t>
          </a:r>
          <a:r>
            <a:rPr lang="en-US" sz="1100">
              <a:latin typeface="Cambria"/>
              <a:ea typeface="Cambria"/>
            </a:rPr>
            <a:t>with </a:t>
          </a:r>
          <a:r>
            <a:rPr lang="en-US" sz="1100">
              <a:solidFill>
                <a:schemeClr val="accent6">
                  <a:lumMod val="76000"/>
                </a:schemeClr>
              </a:solidFill>
              <a:latin typeface="Cambria"/>
              <a:ea typeface="Cambria"/>
            </a:rPr>
            <a:t>centralized critics and decentralized actors</a:t>
          </a:r>
        </a:p>
      </dgm:t>
    </dgm:pt>
    <dgm:pt modelId="{96251F42-BCB1-4A73-8457-DD521CDBD6A8}" type="parTrans" cxnId="{D93A335F-C75D-4842-9BCF-7237BB111A02}">
      <dgm:prSet/>
      <dgm:spPr/>
      <dgm:t>
        <a:bodyPr/>
        <a:lstStyle/>
        <a:p>
          <a:endParaRPr lang="en-IN"/>
        </a:p>
      </dgm:t>
    </dgm:pt>
    <dgm:pt modelId="{C25632F7-8F1C-4EE1-858F-B437F233F809}" type="sibTrans" cxnId="{D93A335F-C75D-4842-9BCF-7237BB111A02}">
      <dgm:prSet/>
      <dgm:spPr/>
      <dgm:t>
        <a:bodyPr/>
        <a:lstStyle/>
        <a:p>
          <a:endParaRPr lang="en-IN"/>
        </a:p>
      </dgm:t>
    </dgm:pt>
    <dgm:pt modelId="{FA571594-F820-4CC7-88DE-2CCA5C2E3B62}">
      <dgm:prSet phldr="0"/>
      <dgm:spPr/>
      <dgm:t>
        <a:bodyPr/>
        <a:lstStyle/>
        <a:p>
          <a:pPr rtl="0">
            <a:buFont typeface="Arial" panose="020B0604020202020204" pitchFamily="34" charset="0"/>
            <a:buChar char="•"/>
          </a:pPr>
          <a:r>
            <a:rPr lang="en-US" sz="1100">
              <a:latin typeface="Cambria"/>
              <a:ea typeface="Cambria"/>
            </a:rPr>
            <a:t>Incorporated </a:t>
          </a:r>
          <a:r>
            <a:rPr lang="en-US" sz="1100">
              <a:solidFill>
                <a:srgbClr val="FF0000"/>
              </a:solidFill>
              <a:latin typeface="Cambria"/>
              <a:ea typeface="Cambria"/>
            </a:rPr>
            <a:t>Conditional Value at Risk (CVaR)</a:t>
          </a:r>
          <a:r>
            <a:rPr lang="en-US" sz="1100">
              <a:latin typeface="Cambria"/>
              <a:ea typeface="Cambria"/>
            </a:rPr>
            <a:t> to guide agents towards risk-averse behaviours</a:t>
          </a:r>
        </a:p>
      </dgm:t>
    </dgm:pt>
    <dgm:pt modelId="{F8F5DEF8-9FDF-455A-A326-A2955E3A1167}" type="parTrans" cxnId="{8F3E6BCC-BD3B-4747-A714-6012C4B37659}">
      <dgm:prSet/>
      <dgm:spPr/>
      <dgm:t>
        <a:bodyPr/>
        <a:lstStyle/>
        <a:p>
          <a:endParaRPr lang="en-IN"/>
        </a:p>
      </dgm:t>
    </dgm:pt>
    <dgm:pt modelId="{0C466E84-51B3-436C-9073-D093B053DF89}" type="sibTrans" cxnId="{8F3E6BCC-BD3B-4747-A714-6012C4B37659}">
      <dgm:prSet/>
      <dgm:spPr/>
      <dgm:t>
        <a:bodyPr/>
        <a:lstStyle/>
        <a:p>
          <a:endParaRPr lang="en-IN"/>
        </a:p>
      </dgm:t>
    </dgm:pt>
    <dgm:pt modelId="{9D41DF1D-EDE6-457B-8FDF-0A88404F7CA8}">
      <dgm:prSet phldr="0"/>
      <dgm:spPr/>
      <dgm:t>
        <a:bodyPr/>
        <a:lstStyle/>
        <a:p>
          <a:pPr rtl="0">
            <a:buFont typeface="Arial" panose="020B0604020202020204" pitchFamily="34" charset="0"/>
            <a:buChar char="•"/>
          </a:pPr>
          <a:r>
            <a:rPr lang="en-US" sz="1100">
              <a:latin typeface="Cambria"/>
              <a:ea typeface="Cambria"/>
            </a:rPr>
            <a:t>Ran multiple training episodes with detailed logging</a:t>
          </a:r>
        </a:p>
      </dgm:t>
    </dgm:pt>
    <dgm:pt modelId="{959718DC-4D66-4789-B5A1-645AB9238953}" type="parTrans" cxnId="{ECA6736D-9449-4656-821C-56B4098A3362}">
      <dgm:prSet/>
      <dgm:spPr/>
      <dgm:t>
        <a:bodyPr/>
        <a:lstStyle/>
        <a:p>
          <a:endParaRPr lang="en-IN"/>
        </a:p>
      </dgm:t>
    </dgm:pt>
    <dgm:pt modelId="{EF563BDA-4F11-4AD4-962C-3EDE2EEFAFCD}" type="sibTrans" cxnId="{ECA6736D-9449-4656-821C-56B4098A3362}">
      <dgm:prSet/>
      <dgm:spPr/>
      <dgm:t>
        <a:bodyPr/>
        <a:lstStyle/>
        <a:p>
          <a:endParaRPr lang="en-IN"/>
        </a:p>
      </dgm:t>
    </dgm:pt>
    <dgm:pt modelId="{79F78528-0AD8-4E77-B1B4-567D8DA6DE15}">
      <dgm:prSet phldr="0" custT="1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tint val="66000"/>
                <a:satMod val="160000"/>
              </a:schemeClr>
            </a:gs>
            <a:gs pos="50000">
              <a:schemeClr val="accent1">
                <a:hueOff val="0"/>
                <a:satOff val="0"/>
                <a:lumOff val="0"/>
                <a:tint val="445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tint val="23500"/>
                <a:satMod val="160000"/>
              </a:schemeClr>
            </a:gs>
          </a:gsLst>
          <a:lin ang="16200000" scaled="1"/>
          <a:tileRect/>
        </a:gradFill>
      </dgm:spPr>
      <dgm:t>
        <a:bodyPr/>
        <a:lstStyle/>
        <a:p>
          <a:pPr rtl="0"/>
          <a:r>
            <a:rPr lang="en-US" sz="1600" b="1">
              <a:solidFill>
                <a:schemeClr val="accent1">
                  <a:lumMod val="50000"/>
                </a:schemeClr>
              </a:solidFill>
              <a:latin typeface="Cambria"/>
              <a:ea typeface="Cambria"/>
            </a:rPr>
            <a:t>April</a:t>
          </a:r>
        </a:p>
      </dgm:t>
    </dgm:pt>
    <dgm:pt modelId="{83EBD912-D78C-4F60-8D07-FA891B2EEDDC}" type="parTrans" cxnId="{35B6316A-0AF3-44FC-ACA6-C72E664F8150}">
      <dgm:prSet/>
      <dgm:spPr/>
      <dgm:t>
        <a:bodyPr/>
        <a:lstStyle/>
        <a:p>
          <a:endParaRPr lang="en-IN"/>
        </a:p>
      </dgm:t>
    </dgm:pt>
    <dgm:pt modelId="{8B49F168-C2F6-4894-BE69-40F568C6EC5A}" type="sibTrans" cxnId="{35B6316A-0AF3-44FC-ACA6-C72E664F8150}">
      <dgm:prSet/>
      <dgm:spPr/>
      <dgm:t>
        <a:bodyPr/>
        <a:lstStyle/>
        <a:p>
          <a:endParaRPr lang="en-IN"/>
        </a:p>
      </dgm:t>
    </dgm:pt>
    <dgm:pt modelId="{1B8824F7-7F54-46DD-9A43-0D500D29179C}">
      <dgm:prSet phldr="0"/>
      <dgm:spPr/>
      <dgm:t>
        <a:bodyPr/>
        <a:lstStyle/>
        <a:p>
          <a:pPr rtl="0"/>
          <a:r>
            <a:rPr lang="en-US" sz="1100">
              <a:latin typeface="Cambria"/>
              <a:ea typeface="Cambria"/>
            </a:rPr>
            <a:t>Visualized state transitions, training dynamics, and agent coordination</a:t>
          </a:r>
        </a:p>
      </dgm:t>
    </dgm:pt>
    <dgm:pt modelId="{7FB64F3F-F08B-47DA-BD45-17AAEE5076A0}" type="parTrans" cxnId="{9E4FA756-6B3F-429A-8551-8924F5ACA5FC}">
      <dgm:prSet/>
      <dgm:spPr/>
      <dgm:t>
        <a:bodyPr/>
        <a:lstStyle/>
        <a:p>
          <a:endParaRPr lang="en-IN"/>
        </a:p>
      </dgm:t>
    </dgm:pt>
    <dgm:pt modelId="{871D5AB7-1276-425E-AB06-02B82C3836B4}" type="sibTrans" cxnId="{9E4FA756-6B3F-429A-8551-8924F5ACA5FC}">
      <dgm:prSet/>
      <dgm:spPr/>
      <dgm:t>
        <a:bodyPr/>
        <a:lstStyle/>
        <a:p>
          <a:endParaRPr lang="en-IN"/>
        </a:p>
      </dgm:t>
    </dgm:pt>
    <dgm:pt modelId="{11926DA2-4576-4AE6-B1E2-6A3755F4231D}">
      <dgm:prSet phldr="0" custT="1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tint val="66000"/>
                <a:satMod val="160000"/>
              </a:schemeClr>
            </a:gs>
            <a:gs pos="50000">
              <a:schemeClr val="accent1">
                <a:hueOff val="0"/>
                <a:satOff val="0"/>
                <a:lumOff val="0"/>
                <a:tint val="445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tint val="23500"/>
                <a:satMod val="160000"/>
              </a:schemeClr>
            </a:gs>
          </a:gsLst>
          <a:lin ang="16200000" scaled="1"/>
          <a:tileRect/>
        </a:gradFill>
      </dgm:spPr>
      <dgm:t>
        <a:bodyPr/>
        <a:lstStyle/>
        <a:p>
          <a:pPr rtl="0"/>
          <a:r>
            <a:rPr lang="en-US" sz="1600" b="1">
              <a:solidFill>
                <a:schemeClr val="accent1">
                  <a:lumMod val="50000"/>
                </a:schemeClr>
              </a:solidFill>
              <a:latin typeface="Cambria"/>
              <a:ea typeface="Cambria"/>
            </a:rPr>
            <a:t>Dec</a:t>
          </a:r>
        </a:p>
      </dgm:t>
    </dgm:pt>
    <dgm:pt modelId="{506A5E6C-1C9F-427C-8565-586E91697310}" type="parTrans" cxnId="{0EED79C5-B4FE-4C03-8ABB-FD5545F3487E}">
      <dgm:prSet/>
      <dgm:spPr/>
      <dgm:t>
        <a:bodyPr/>
        <a:lstStyle/>
        <a:p>
          <a:endParaRPr lang="en-IN"/>
        </a:p>
      </dgm:t>
    </dgm:pt>
    <dgm:pt modelId="{80DA202C-4F52-41ED-B219-7B417F19D93D}" type="sibTrans" cxnId="{0EED79C5-B4FE-4C03-8ABB-FD5545F3487E}">
      <dgm:prSet/>
      <dgm:spPr/>
      <dgm:t>
        <a:bodyPr/>
        <a:lstStyle/>
        <a:p>
          <a:endParaRPr lang="en-IN"/>
        </a:p>
      </dgm:t>
    </dgm:pt>
    <dgm:pt modelId="{72401B23-C265-4734-BD63-49FD11490A6D}">
      <dgm:prSet custT="1"/>
      <dgm:spPr/>
      <dgm:t>
        <a:bodyPr/>
        <a:lstStyle/>
        <a:p>
          <a:pPr rtl="0">
            <a:buNone/>
          </a:pPr>
          <a:r>
            <a:rPr lang="en-US" sz="1400" b="0" i="1">
              <a:solidFill>
                <a:srgbClr val="C00000"/>
              </a:solidFill>
              <a:latin typeface="Cambria"/>
              <a:ea typeface="Cambria"/>
            </a:rPr>
            <a:t>Literature Review</a:t>
          </a:r>
        </a:p>
      </dgm:t>
    </dgm:pt>
    <dgm:pt modelId="{C0268C5B-A36C-4D7C-A233-1ACDD0A44BD5}" type="parTrans" cxnId="{5C3D6F17-6CF8-455E-B615-DF0A059EAB0F}">
      <dgm:prSet/>
      <dgm:spPr/>
      <dgm:t>
        <a:bodyPr/>
        <a:lstStyle/>
        <a:p>
          <a:endParaRPr lang="en-IN"/>
        </a:p>
      </dgm:t>
    </dgm:pt>
    <dgm:pt modelId="{729B6E0E-F939-43EA-8856-AA9D0A3CADFD}" type="sibTrans" cxnId="{5C3D6F17-6CF8-455E-B615-DF0A059EAB0F}">
      <dgm:prSet/>
      <dgm:spPr/>
      <dgm:t>
        <a:bodyPr/>
        <a:lstStyle/>
        <a:p>
          <a:endParaRPr lang="en-IN"/>
        </a:p>
      </dgm:t>
    </dgm:pt>
    <dgm:pt modelId="{B464D180-8678-44B0-9BBC-925301A9A856}">
      <dgm:prSet phldr="0" custT="1"/>
      <dgm:spPr/>
      <dgm:t>
        <a:bodyPr/>
        <a:lstStyle/>
        <a:p>
          <a:pPr rtl="0">
            <a:buNone/>
          </a:pPr>
          <a:r>
            <a:rPr lang="en-US" sz="1400" i="1" u="none">
              <a:solidFill>
                <a:srgbClr val="C00000"/>
              </a:solidFill>
              <a:latin typeface="Cambria"/>
              <a:ea typeface="Cambria"/>
            </a:rPr>
            <a:t>Multi-Agent Deep RL Study</a:t>
          </a:r>
        </a:p>
      </dgm:t>
    </dgm:pt>
    <dgm:pt modelId="{6D9655F0-C3A1-43D9-8689-F3BE473A5699}" type="parTrans" cxnId="{9E72C41F-F530-4263-B9DD-3E4E04925065}">
      <dgm:prSet/>
      <dgm:spPr/>
      <dgm:t>
        <a:bodyPr/>
        <a:lstStyle/>
        <a:p>
          <a:endParaRPr lang="en-IN"/>
        </a:p>
      </dgm:t>
    </dgm:pt>
    <dgm:pt modelId="{C219F060-EC0D-4AB5-B6FE-67C4A115E528}" type="sibTrans" cxnId="{9E72C41F-F530-4263-B9DD-3E4E04925065}">
      <dgm:prSet/>
      <dgm:spPr/>
      <dgm:t>
        <a:bodyPr/>
        <a:lstStyle/>
        <a:p>
          <a:endParaRPr lang="en-IN"/>
        </a:p>
      </dgm:t>
    </dgm:pt>
    <dgm:pt modelId="{4F272C5C-AAA5-445C-BEBA-FE5B12752870}">
      <dgm:prSet phldr="0" custT="1"/>
      <dgm:spPr>
        <a:gradFill flip="none" rotWithShape="0">
          <a:gsLst>
            <a:gs pos="0">
              <a:schemeClr val="accent1">
                <a:hueOff val="0"/>
                <a:satOff val="0"/>
                <a:lumOff val="0"/>
                <a:tint val="66000"/>
                <a:satMod val="160000"/>
              </a:schemeClr>
            </a:gs>
            <a:gs pos="50000">
              <a:schemeClr val="accent1">
                <a:hueOff val="0"/>
                <a:satOff val="0"/>
                <a:lumOff val="0"/>
                <a:tint val="445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tint val="23500"/>
                <a:satMod val="160000"/>
              </a:schemeClr>
            </a:gs>
          </a:gsLst>
          <a:lin ang="16200000" scaled="1"/>
          <a:tileRect/>
        </a:gradFill>
      </dgm:spPr>
      <dgm:t>
        <a:bodyPr/>
        <a:lstStyle/>
        <a:p>
          <a:pPr rtl="0"/>
          <a:r>
            <a:rPr lang="en-US" sz="1600" b="1">
              <a:solidFill>
                <a:schemeClr val="accent1">
                  <a:lumMod val="50000"/>
                </a:schemeClr>
              </a:solidFill>
              <a:latin typeface="Cambria"/>
              <a:ea typeface="Cambria"/>
            </a:rPr>
            <a:t>Feb</a:t>
          </a:r>
        </a:p>
      </dgm:t>
    </dgm:pt>
    <dgm:pt modelId="{776E0FC5-0D40-4029-9B7D-08FCE8555C74}" type="parTrans" cxnId="{EB415DB0-8297-4DEE-86F6-5372C522A6EC}">
      <dgm:prSet/>
      <dgm:spPr/>
      <dgm:t>
        <a:bodyPr/>
        <a:lstStyle/>
        <a:p>
          <a:endParaRPr lang="en-IN"/>
        </a:p>
      </dgm:t>
    </dgm:pt>
    <dgm:pt modelId="{4963241C-8BFE-49A7-AE31-523B53D3C663}" type="sibTrans" cxnId="{EB415DB0-8297-4DEE-86F6-5372C522A6EC}">
      <dgm:prSet/>
      <dgm:spPr/>
      <dgm:t>
        <a:bodyPr/>
        <a:lstStyle/>
        <a:p>
          <a:endParaRPr lang="en-IN"/>
        </a:p>
      </dgm:t>
    </dgm:pt>
    <dgm:pt modelId="{901CEA09-51E6-464B-A572-A8640CE08606}">
      <dgm:prSet phldr="0" custT="1"/>
      <dgm:spPr/>
      <dgm:t>
        <a:bodyPr/>
        <a:lstStyle/>
        <a:p>
          <a:pPr rtl="0">
            <a:buFont typeface="Arial" panose="020B0604020202020204" pitchFamily="34" charset="0"/>
            <a:buNone/>
          </a:pPr>
          <a:r>
            <a:rPr lang="en-US" sz="1400" i="1">
              <a:solidFill>
                <a:srgbClr val="C00000"/>
              </a:solidFill>
              <a:latin typeface="Cambria"/>
              <a:ea typeface="Cambria"/>
            </a:rPr>
            <a:t>Results, Analysis and Visualization</a:t>
          </a:r>
        </a:p>
      </dgm:t>
    </dgm:pt>
    <dgm:pt modelId="{12B9995B-5A98-4E0E-B147-C4ADAB315E74}" type="parTrans" cxnId="{AB43963E-40CB-4E21-8A7C-A3B1F67E5789}">
      <dgm:prSet/>
      <dgm:spPr/>
      <dgm:t>
        <a:bodyPr/>
        <a:lstStyle/>
        <a:p>
          <a:endParaRPr lang="en-IN"/>
        </a:p>
      </dgm:t>
    </dgm:pt>
    <dgm:pt modelId="{833E4011-601A-4ED6-96A1-A4EA217CF208}" type="sibTrans" cxnId="{AB43963E-40CB-4E21-8A7C-A3B1F67E5789}">
      <dgm:prSet/>
      <dgm:spPr/>
      <dgm:t>
        <a:bodyPr/>
        <a:lstStyle/>
        <a:p>
          <a:endParaRPr lang="en-IN"/>
        </a:p>
      </dgm:t>
    </dgm:pt>
    <dgm:pt modelId="{80D62E3A-3A31-4248-9C02-35A3BB1C4B5C}">
      <dgm:prSet phldr="0" custT="1"/>
      <dgm:spPr/>
      <dgm:t>
        <a:bodyPr/>
        <a:lstStyle/>
        <a:p>
          <a:pPr rtl="0">
            <a:buFont typeface="Arial" panose="020B0604020202020204" pitchFamily="34" charset="0"/>
            <a:buNone/>
          </a:pPr>
          <a:r>
            <a:rPr lang="en-US" sz="1400" i="1">
              <a:solidFill>
                <a:srgbClr val="C00000"/>
              </a:solidFill>
              <a:latin typeface="Cambria"/>
              <a:ea typeface="Cambria"/>
            </a:rPr>
            <a:t>Implementation and Training</a:t>
          </a:r>
        </a:p>
      </dgm:t>
    </dgm:pt>
    <dgm:pt modelId="{981D24FC-189A-4B2E-B75A-2E6D970CA11A}" type="parTrans" cxnId="{6EDF2FA8-A147-4C09-A2B8-A18EC733B5F1}">
      <dgm:prSet/>
      <dgm:spPr/>
      <dgm:t>
        <a:bodyPr/>
        <a:lstStyle/>
        <a:p>
          <a:endParaRPr lang="en-IN"/>
        </a:p>
      </dgm:t>
    </dgm:pt>
    <dgm:pt modelId="{10F0D159-83FF-4F29-BB46-2B66A0428AA8}" type="sibTrans" cxnId="{6EDF2FA8-A147-4C09-A2B8-A18EC733B5F1}">
      <dgm:prSet/>
      <dgm:spPr/>
      <dgm:t>
        <a:bodyPr/>
        <a:lstStyle/>
        <a:p>
          <a:endParaRPr lang="en-IN"/>
        </a:p>
      </dgm:t>
    </dgm:pt>
    <dgm:pt modelId="{BE33F9FC-3D9A-4A21-A397-1746330D735D}" type="pres">
      <dgm:prSet presAssocID="{719864B9-8948-469A-BA0E-22BCF897BF82}" presName="linearFlow" presStyleCnt="0">
        <dgm:presLayoutVars>
          <dgm:dir/>
          <dgm:animLvl val="lvl"/>
          <dgm:resizeHandles val="exact"/>
        </dgm:presLayoutVars>
      </dgm:prSet>
      <dgm:spPr/>
    </dgm:pt>
    <dgm:pt modelId="{55B878F7-72FE-4C45-9129-6D94EBD3EA35}" type="pres">
      <dgm:prSet presAssocID="{11926DA2-4576-4AE6-B1E2-6A3755F4231D}" presName="composite" presStyleCnt="0"/>
      <dgm:spPr/>
    </dgm:pt>
    <dgm:pt modelId="{AEF794B9-CEDF-4B9B-BD76-ACBFB981D922}" type="pres">
      <dgm:prSet presAssocID="{11926DA2-4576-4AE6-B1E2-6A3755F4231D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B9220EA4-8FFF-4F5A-909B-2D9AC7DB7E5D}" type="pres">
      <dgm:prSet presAssocID="{11926DA2-4576-4AE6-B1E2-6A3755F4231D}" presName="descendantText" presStyleLbl="alignAcc1" presStyleIdx="0" presStyleCnt="5">
        <dgm:presLayoutVars>
          <dgm:bulletEnabled val="1"/>
        </dgm:presLayoutVars>
      </dgm:prSet>
      <dgm:spPr/>
    </dgm:pt>
    <dgm:pt modelId="{1F72F2BD-EDA0-4791-BC89-56424AEC861A}" type="pres">
      <dgm:prSet presAssocID="{80DA202C-4F52-41ED-B219-7B417F19D93D}" presName="sp" presStyleCnt="0"/>
      <dgm:spPr/>
    </dgm:pt>
    <dgm:pt modelId="{C0FA4005-EEC9-4630-A9BA-50A0B01A200F}" type="pres">
      <dgm:prSet presAssocID="{CC7455C0-FE36-4832-BA27-B6B38CA51E25}" presName="composite" presStyleCnt="0"/>
      <dgm:spPr/>
    </dgm:pt>
    <dgm:pt modelId="{A3D177EC-E6DB-4718-AB80-81EEBA2F7D87}" type="pres">
      <dgm:prSet presAssocID="{CC7455C0-FE36-4832-BA27-B6B38CA51E25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E123BDA-4588-4100-BF5E-AB96435A1B47}" type="pres">
      <dgm:prSet presAssocID="{CC7455C0-FE36-4832-BA27-B6B38CA51E25}" presName="descendantText" presStyleLbl="alignAcc1" presStyleIdx="1" presStyleCnt="5">
        <dgm:presLayoutVars>
          <dgm:bulletEnabled val="1"/>
        </dgm:presLayoutVars>
      </dgm:prSet>
      <dgm:spPr/>
    </dgm:pt>
    <dgm:pt modelId="{8D738766-3ACD-46DF-A2C6-E6CA38A82D03}" type="pres">
      <dgm:prSet presAssocID="{B9703573-8964-48F6-9CF5-AF2D2BA3D7D4}" presName="sp" presStyleCnt="0"/>
      <dgm:spPr/>
    </dgm:pt>
    <dgm:pt modelId="{361B6CCD-8898-4105-9BA3-F39553488F83}" type="pres">
      <dgm:prSet presAssocID="{4F272C5C-AAA5-445C-BEBA-FE5B12752870}" presName="composite" presStyleCnt="0"/>
      <dgm:spPr/>
    </dgm:pt>
    <dgm:pt modelId="{62A81278-D203-4887-BE40-7167D8A19C3F}" type="pres">
      <dgm:prSet presAssocID="{4F272C5C-AAA5-445C-BEBA-FE5B12752870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FBBC1057-EFCD-4AFE-B187-56662988FDA3}" type="pres">
      <dgm:prSet presAssocID="{4F272C5C-AAA5-445C-BEBA-FE5B12752870}" presName="descendantText" presStyleLbl="alignAcc1" presStyleIdx="2" presStyleCnt="5">
        <dgm:presLayoutVars>
          <dgm:bulletEnabled val="1"/>
        </dgm:presLayoutVars>
      </dgm:prSet>
      <dgm:spPr/>
    </dgm:pt>
    <dgm:pt modelId="{5F0AE098-F6D6-4B77-A781-7168B347BD96}" type="pres">
      <dgm:prSet presAssocID="{4963241C-8BFE-49A7-AE31-523B53D3C663}" presName="sp" presStyleCnt="0"/>
      <dgm:spPr/>
    </dgm:pt>
    <dgm:pt modelId="{04F65872-A42B-4CD8-9903-D343079A03E6}" type="pres">
      <dgm:prSet presAssocID="{88DC9009-B736-401A-9391-FDF6985C2A4B}" presName="composite" presStyleCnt="0"/>
      <dgm:spPr/>
    </dgm:pt>
    <dgm:pt modelId="{9FC6A9F3-7F70-463E-AD26-0286ED87BC58}" type="pres">
      <dgm:prSet presAssocID="{88DC9009-B736-401A-9391-FDF6985C2A4B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A64EDE9E-8DED-4F28-9E62-6CC8A6A37AD4}" type="pres">
      <dgm:prSet presAssocID="{88DC9009-B736-401A-9391-FDF6985C2A4B}" presName="descendantText" presStyleLbl="alignAcc1" presStyleIdx="3" presStyleCnt="5">
        <dgm:presLayoutVars>
          <dgm:bulletEnabled val="1"/>
        </dgm:presLayoutVars>
      </dgm:prSet>
      <dgm:spPr/>
    </dgm:pt>
    <dgm:pt modelId="{3B61EE9A-D84E-47FA-BF64-44B9BDCBF7A4}" type="pres">
      <dgm:prSet presAssocID="{B42902B6-8710-4CA8-B5CC-1E5628BA2E55}" presName="sp" presStyleCnt="0"/>
      <dgm:spPr/>
    </dgm:pt>
    <dgm:pt modelId="{D94746FB-BC54-4273-B051-24FB47403E19}" type="pres">
      <dgm:prSet presAssocID="{79F78528-0AD8-4E77-B1B4-567D8DA6DE15}" presName="composite" presStyleCnt="0"/>
      <dgm:spPr/>
    </dgm:pt>
    <dgm:pt modelId="{986A7FF8-36AD-4910-BF44-9B8684D65CCB}" type="pres">
      <dgm:prSet presAssocID="{79F78528-0AD8-4E77-B1B4-567D8DA6DE15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A131228-188D-4253-9E4A-67D7B8004E18}" type="pres">
      <dgm:prSet presAssocID="{79F78528-0AD8-4E77-B1B4-567D8DA6DE15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E17F2B07-428F-4D6E-9A0E-FE6C22719FB7}" type="presOf" srcId="{12FA3FB3-20AD-4648-B29B-615B88A5635A}" destId="{B9220EA4-8FFF-4F5A-909B-2D9AC7DB7E5D}" srcOrd="0" destOrd="2" presId="urn:microsoft.com/office/officeart/2005/8/layout/chevron2"/>
    <dgm:cxn modelId="{58DDFF10-F6CF-497F-BF07-7753893189A8}" srcId="{719864B9-8948-469A-BA0E-22BCF897BF82}" destId="{CC7455C0-FE36-4832-BA27-B6B38CA51E25}" srcOrd="1" destOrd="0" parTransId="{0BC0C47C-FB79-4A0D-9967-B8A4D8F113B6}" sibTransId="{B9703573-8964-48F6-9CF5-AF2D2BA3D7D4}"/>
    <dgm:cxn modelId="{BB3D1711-4591-42ED-AF7C-588773BCF7BE}" type="presOf" srcId="{11926DA2-4576-4AE6-B1E2-6A3755F4231D}" destId="{AEF794B9-CEDF-4B9B-BD76-ACBFB981D922}" srcOrd="0" destOrd="0" presId="urn:microsoft.com/office/officeart/2005/8/layout/chevron2"/>
    <dgm:cxn modelId="{ED4AC011-3F3E-4775-A7A6-017504E95C0E}" type="presOf" srcId="{FA571594-F820-4CC7-88DE-2CCA5C2E3B62}" destId="{A64EDE9E-8DED-4F28-9E62-6CC8A6A37AD4}" srcOrd="0" destOrd="2" presId="urn:microsoft.com/office/officeart/2005/8/layout/chevron2"/>
    <dgm:cxn modelId="{D82C4517-9988-4CA9-9470-CDE607FBB73A}" srcId="{1603682B-CD47-4AE0-841B-0F3912B59F91}" destId="{B614F8CF-8834-42BF-8C7A-90626060A30B}" srcOrd="0" destOrd="0" parTransId="{CED8C91B-37B3-4591-AAE0-340798A9F6A3}" sibTransId="{3A3225F7-6DB7-4610-8AF0-FC54D1E8E36F}"/>
    <dgm:cxn modelId="{5C3D6F17-6CF8-455E-B615-DF0A059EAB0F}" srcId="{11926DA2-4576-4AE6-B1E2-6A3755F4231D}" destId="{72401B23-C265-4734-BD63-49FD11490A6D}" srcOrd="0" destOrd="0" parTransId="{C0268C5B-A36C-4D7C-A233-1ACDD0A44BD5}" sibTransId="{729B6E0E-F939-43EA-8856-AA9D0A3CADFD}"/>
    <dgm:cxn modelId="{0A503119-D09D-4162-A1CD-21648D6B755A}" type="presOf" srcId="{80D62E3A-3A31-4248-9C02-35A3BB1C4B5C}" destId="{A64EDE9E-8DED-4F28-9E62-6CC8A6A37AD4}" srcOrd="0" destOrd="0" presId="urn:microsoft.com/office/officeart/2005/8/layout/chevron2"/>
    <dgm:cxn modelId="{EE7E151D-F556-490F-9071-BE17C47C3AD3}" type="presOf" srcId="{85435A79-1EED-4DBD-9E6A-44C163369749}" destId="{FBBC1057-EFCD-4AFE-B187-56662988FDA3}" srcOrd="0" destOrd="3" presId="urn:microsoft.com/office/officeart/2005/8/layout/chevron2"/>
    <dgm:cxn modelId="{9E72C41F-F530-4263-B9DD-3E4E04925065}" srcId="{CC7455C0-FE36-4832-BA27-B6B38CA51E25}" destId="{B464D180-8678-44B0-9BBC-925301A9A856}" srcOrd="0" destOrd="0" parTransId="{6D9655F0-C3A1-43D9-8689-F3BE473A5699}" sibTransId="{C219F060-EC0D-4AB5-B6FE-67C4A115E528}"/>
    <dgm:cxn modelId="{F6B8E81F-E53F-4F13-9EF2-45295A43D89F}" type="presOf" srcId="{CC7455C0-FE36-4832-BA27-B6B38CA51E25}" destId="{A3D177EC-E6DB-4718-AB80-81EEBA2F7D87}" srcOrd="0" destOrd="0" presId="urn:microsoft.com/office/officeart/2005/8/layout/chevron2"/>
    <dgm:cxn modelId="{2BEB3923-B230-4676-A907-38E437393C04}" type="presOf" srcId="{719864B9-8948-469A-BA0E-22BCF897BF82}" destId="{BE33F9FC-3D9A-4A21-A397-1746330D735D}" srcOrd="0" destOrd="0" presId="urn:microsoft.com/office/officeart/2005/8/layout/chevron2"/>
    <dgm:cxn modelId="{2262E325-DD7E-43B4-8935-2AC1D330AF54}" srcId="{719864B9-8948-469A-BA0E-22BCF897BF82}" destId="{88DC9009-B736-401A-9391-FDF6985C2A4B}" srcOrd="3" destOrd="0" parTransId="{CD956B2C-85F7-493A-8C59-823A5B2DB19C}" sibTransId="{B42902B6-8710-4CA8-B5CC-1E5628BA2E55}"/>
    <dgm:cxn modelId="{CB379C26-10C8-4A22-AACB-FF5BA1C143EE}" type="presOf" srcId="{3EE06510-B96E-4B0F-A98A-E0C9AB7B4FF8}" destId="{A64EDE9E-8DED-4F28-9E62-6CC8A6A37AD4}" srcOrd="0" destOrd="1" presId="urn:microsoft.com/office/officeart/2005/8/layout/chevron2"/>
    <dgm:cxn modelId="{CE1CAD2F-3A8D-4015-B43F-5F100017C024}" srcId="{901CEA09-51E6-464B-A572-A8640CE08606}" destId="{1FCD1C3F-44F9-4827-A277-3B26D0EECC5E}" srcOrd="1" destOrd="0" parTransId="{C406515D-0991-4FCB-92BD-1C0E71C7A85D}" sibTransId="{08E298A1-7F40-483B-94CB-3E40A991F896}"/>
    <dgm:cxn modelId="{82C35230-3E5D-4B38-A3B0-884381F20B9B}" srcId="{72401B23-C265-4734-BD63-49FD11490A6D}" destId="{9EE44E9F-1EC2-44A5-BB32-E48B1D51FC80}" srcOrd="0" destOrd="0" parTransId="{27FE8F92-5221-4347-A8F2-C2597A904D5D}" sibTransId="{7B64653A-45F7-4BDC-95FD-71E4D1B8CC3B}"/>
    <dgm:cxn modelId="{B6F57D33-4F4B-4FBA-8146-C1F003AB2F8C}" type="presOf" srcId="{72401B23-C265-4734-BD63-49FD11490A6D}" destId="{B9220EA4-8FFF-4F5A-909B-2D9AC7DB7E5D}" srcOrd="0" destOrd="0" presId="urn:microsoft.com/office/officeart/2005/8/layout/chevron2"/>
    <dgm:cxn modelId="{4E6CD634-0C79-4568-9EBF-2FA78B7031A6}" type="presOf" srcId="{7CE72B42-6F07-4FCA-A18A-B40EFEE9AC07}" destId="{0E123BDA-4588-4100-BF5E-AB96435A1B47}" srcOrd="0" destOrd="1" presId="urn:microsoft.com/office/officeart/2005/8/layout/chevron2"/>
    <dgm:cxn modelId="{C183A33A-752E-441B-8D4E-B3689A5758D9}" type="presOf" srcId="{88DC9009-B736-401A-9391-FDF6985C2A4B}" destId="{9FC6A9F3-7F70-463E-AD26-0286ED87BC58}" srcOrd="0" destOrd="0" presId="urn:microsoft.com/office/officeart/2005/8/layout/chevron2"/>
    <dgm:cxn modelId="{AB43963E-40CB-4E21-8A7C-A3B1F67E5789}" srcId="{79F78528-0AD8-4E77-B1B4-567D8DA6DE15}" destId="{901CEA09-51E6-464B-A572-A8640CE08606}" srcOrd="0" destOrd="0" parTransId="{12B9995B-5A98-4E0E-B147-C4ADAB315E74}" sibTransId="{833E4011-601A-4ED6-96A1-A4EA217CF208}"/>
    <dgm:cxn modelId="{7D6DF73F-A450-46D8-A809-3F3362B5154B}" type="presOf" srcId="{901CEA09-51E6-464B-A572-A8640CE08606}" destId="{CA131228-188D-4253-9E4A-67D7B8004E18}" srcOrd="0" destOrd="0" presId="urn:microsoft.com/office/officeart/2005/8/layout/chevron2"/>
    <dgm:cxn modelId="{AEFEB85C-392C-45C5-A9C7-322BAE9C7A08}" type="presOf" srcId="{1FCD1C3F-44F9-4827-A277-3B26D0EECC5E}" destId="{CA131228-188D-4253-9E4A-67D7B8004E18}" srcOrd="0" destOrd="2" presId="urn:microsoft.com/office/officeart/2005/8/layout/chevron2"/>
    <dgm:cxn modelId="{D93A335F-C75D-4842-9BCF-7237BB111A02}" srcId="{80D62E3A-3A31-4248-9C02-35A3BB1C4B5C}" destId="{3EE06510-B96E-4B0F-A98A-E0C9AB7B4FF8}" srcOrd="0" destOrd="0" parTransId="{96251F42-BCB1-4A73-8457-DD521CDBD6A8}" sibTransId="{C25632F7-8F1C-4EE1-858F-B437F233F809}"/>
    <dgm:cxn modelId="{1DDDB265-1051-470E-B626-9FB2CA8C325F}" type="presOf" srcId="{79F78528-0AD8-4E77-B1B4-567D8DA6DE15}" destId="{986A7FF8-36AD-4910-BF44-9B8684D65CCB}" srcOrd="0" destOrd="0" presId="urn:microsoft.com/office/officeart/2005/8/layout/chevron2"/>
    <dgm:cxn modelId="{41E4DE66-CC3F-45D1-AC7F-5E9714F831FC}" type="presOf" srcId="{1B8824F7-7F54-46DD-9A43-0D500D29179C}" destId="{CA131228-188D-4253-9E4A-67D7B8004E18}" srcOrd="0" destOrd="1" presId="urn:microsoft.com/office/officeart/2005/8/layout/chevron2"/>
    <dgm:cxn modelId="{35B6316A-0AF3-44FC-ACA6-C72E664F8150}" srcId="{719864B9-8948-469A-BA0E-22BCF897BF82}" destId="{79F78528-0AD8-4E77-B1B4-567D8DA6DE15}" srcOrd="4" destOrd="0" parTransId="{83EBD912-D78C-4F60-8D07-FA891B2EEDDC}" sibTransId="{8B49F168-C2F6-4894-BE69-40F568C6EC5A}"/>
    <dgm:cxn modelId="{ECA6736D-9449-4656-821C-56B4098A3362}" srcId="{80D62E3A-3A31-4248-9C02-35A3BB1C4B5C}" destId="{9D41DF1D-EDE6-457B-8FDF-0A88404F7CA8}" srcOrd="2" destOrd="0" parTransId="{959718DC-4D66-4789-B5A1-645AB9238953}" sibTransId="{EF563BDA-4F11-4AD4-962C-3EDE2EEFAFCD}"/>
    <dgm:cxn modelId="{57B58B51-9469-44F6-8699-B2BCA8DB77D1}" srcId="{72401B23-C265-4734-BD63-49FD11490A6D}" destId="{12FA3FB3-20AD-4648-B29B-615B88A5635A}" srcOrd="1" destOrd="0" parTransId="{20C095C5-1A8C-47C2-8D6A-CC47F8998BD4}" sibTransId="{4165BC9E-451C-4C32-B995-A39931D6CBEB}"/>
    <dgm:cxn modelId="{A8799571-D182-4581-930E-8A4CB5F0163E}" srcId="{1603682B-CD47-4AE0-841B-0F3912B59F91}" destId="{F2D793C8-757A-42BA-A497-430E8C8F5BAB}" srcOrd="1" destOrd="0" parTransId="{02AEE36E-449F-461A-A6E9-F08138966F6E}" sibTransId="{A229FF14-08BD-41B7-BBEC-EC5FB45B9EB3}"/>
    <dgm:cxn modelId="{F5CB5653-9944-4917-B996-B28FF6292D6A}" srcId="{1603682B-CD47-4AE0-841B-0F3912B59F91}" destId="{85435A79-1EED-4DBD-9E6A-44C163369749}" srcOrd="2" destOrd="0" parTransId="{7A29704A-2130-4B04-8113-BE449397F51C}" sibTransId="{6D80068D-FAD4-4CE0-9ECF-533E0322077B}"/>
    <dgm:cxn modelId="{9E4FA756-6B3F-429A-8551-8924F5ACA5FC}" srcId="{901CEA09-51E6-464B-A572-A8640CE08606}" destId="{1B8824F7-7F54-46DD-9A43-0D500D29179C}" srcOrd="0" destOrd="0" parTransId="{7FB64F3F-F08B-47DA-BD45-17AAEE5076A0}" sibTransId="{871D5AB7-1276-425E-AB06-02B82C3836B4}"/>
    <dgm:cxn modelId="{F9754D57-BF00-49A0-9181-60482D5BAD27}" type="presOf" srcId="{4F272C5C-AAA5-445C-BEBA-FE5B12752870}" destId="{62A81278-D203-4887-BE40-7167D8A19C3F}" srcOrd="0" destOrd="0" presId="urn:microsoft.com/office/officeart/2005/8/layout/chevron2"/>
    <dgm:cxn modelId="{4D47857A-852C-4D46-B255-4A1402D82F8B}" srcId="{B464D180-8678-44B0-9BBC-925301A9A856}" destId="{7CE72B42-6F07-4FCA-A18A-B40EFEE9AC07}" srcOrd="0" destOrd="0" parTransId="{E43888A3-FD3A-40E2-91C7-29ABE60B1798}" sibTransId="{95F49E79-E248-46D2-B072-555B28665511}"/>
    <dgm:cxn modelId="{CA307980-74C1-4812-923F-CEBCF2C3320C}" type="presOf" srcId="{F2D793C8-757A-42BA-A497-430E8C8F5BAB}" destId="{FBBC1057-EFCD-4AFE-B187-56662988FDA3}" srcOrd="0" destOrd="2" presId="urn:microsoft.com/office/officeart/2005/8/layout/chevron2"/>
    <dgm:cxn modelId="{B850808F-7741-45AB-B01E-FF7E9D17F0E0}" type="presOf" srcId="{9D41DF1D-EDE6-457B-8FDF-0A88404F7CA8}" destId="{A64EDE9E-8DED-4F28-9E62-6CC8A6A37AD4}" srcOrd="0" destOrd="3" presId="urn:microsoft.com/office/officeart/2005/8/layout/chevron2"/>
    <dgm:cxn modelId="{3114C795-21E8-48C3-B615-1CFD4C920E97}" type="presOf" srcId="{9EE44E9F-1EC2-44A5-BB32-E48B1D51FC80}" destId="{B9220EA4-8FFF-4F5A-909B-2D9AC7DB7E5D}" srcOrd="0" destOrd="1" presId="urn:microsoft.com/office/officeart/2005/8/layout/chevron2"/>
    <dgm:cxn modelId="{ACDA0C9B-7E4D-4DCB-81EE-9C19276BEC7D}" type="presOf" srcId="{B614F8CF-8834-42BF-8C7A-90626060A30B}" destId="{FBBC1057-EFCD-4AFE-B187-56662988FDA3}" srcOrd="0" destOrd="1" presId="urn:microsoft.com/office/officeart/2005/8/layout/chevron2"/>
    <dgm:cxn modelId="{6EDF2FA8-A147-4C09-A2B8-A18EC733B5F1}" srcId="{88DC9009-B736-401A-9391-FDF6985C2A4B}" destId="{80D62E3A-3A31-4248-9C02-35A3BB1C4B5C}" srcOrd="0" destOrd="0" parTransId="{981D24FC-189A-4B2E-B75A-2E6D970CA11A}" sibTransId="{10F0D159-83FF-4F29-BB46-2B66A0428AA8}"/>
    <dgm:cxn modelId="{EB415DB0-8297-4DEE-86F6-5372C522A6EC}" srcId="{719864B9-8948-469A-BA0E-22BCF897BF82}" destId="{4F272C5C-AAA5-445C-BEBA-FE5B12752870}" srcOrd="2" destOrd="0" parTransId="{776E0FC5-0D40-4029-9B7D-08FCE8555C74}" sibTransId="{4963241C-8BFE-49A7-AE31-523B53D3C663}"/>
    <dgm:cxn modelId="{0EED79C5-B4FE-4C03-8ABB-FD5545F3487E}" srcId="{719864B9-8948-469A-BA0E-22BCF897BF82}" destId="{11926DA2-4576-4AE6-B1E2-6A3755F4231D}" srcOrd="0" destOrd="0" parTransId="{506A5E6C-1C9F-427C-8565-586E91697310}" sibTransId="{80DA202C-4F52-41ED-B219-7B417F19D93D}"/>
    <dgm:cxn modelId="{8F3E6BCC-BD3B-4747-A714-6012C4B37659}" srcId="{80D62E3A-3A31-4248-9C02-35A3BB1C4B5C}" destId="{FA571594-F820-4CC7-88DE-2CCA5C2E3B62}" srcOrd="1" destOrd="0" parTransId="{F8F5DEF8-9FDF-455A-A326-A2955E3A1167}" sibTransId="{0C466E84-51B3-436C-9073-D093B053DF89}"/>
    <dgm:cxn modelId="{3FEE4FDF-6633-4773-9C0D-D37F396180B9}" type="presOf" srcId="{1603682B-CD47-4AE0-841B-0F3912B59F91}" destId="{FBBC1057-EFCD-4AFE-B187-56662988FDA3}" srcOrd="0" destOrd="0" presId="urn:microsoft.com/office/officeart/2005/8/layout/chevron2"/>
    <dgm:cxn modelId="{F21003EC-C6C2-4193-B0D5-D92909963DE1}" srcId="{4F272C5C-AAA5-445C-BEBA-FE5B12752870}" destId="{1603682B-CD47-4AE0-841B-0F3912B59F91}" srcOrd="0" destOrd="0" parTransId="{D56FF5DE-C389-4F48-904A-928ED27E9A85}" sibTransId="{C4B83B32-6B07-46F1-B780-879AA4E1F9A5}"/>
    <dgm:cxn modelId="{1F8C9BF1-DA1B-4307-9A24-C397EDE16530}" type="presOf" srcId="{640DDF16-7CB3-4E88-B9F5-B896F9BCA7EB}" destId="{0E123BDA-4588-4100-BF5E-AB96435A1B47}" srcOrd="0" destOrd="2" presId="urn:microsoft.com/office/officeart/2005/8/layout/chevron2"/>
    <dgm:cxn modelId="{443DE6F6-FE77-4B2C-BFC9-44B871AA88EB}" type="presOf" srcId="{B464D180-8678-44B0-9BBC-925301A9A856}" destId="{0E123BDA-4588-4100-BF5E-AB96435A1B47}" srcOrd="0" destOrd="0" presId="urn:microsoft.com/office/officeart/2005/8/layout/chevron2"/>
    <dgm:cxn modelId="{D2E0E5FA-6D22-4695-A4C5-2DE4C976E488}" srcId="{B464D180-8678-44B0-9BBC-925301A9A856}" destId="{640DDF16-7CB3-4E88-B9F5-B896F9BCA7EB}" srcOrd="1" destOrd="0" parTransId="{817C0BDD-FD52-411B-98DC-1F170CAD1C52}" sibTransId="{888FACCD-46E9-4501-A717-180014FD09F4}"/>
    <dgm:cxn modelId="{7B545DE9-FDD3-4C8B-95C0-21853376B828}" type="presParOf" srcId="{BE33F9FC-3D9A-4A21-A397-1746330D735D}" destId="{55B878F7-72FE-4C45-9129-6D94EBD3EA35}" srcOrd="0" destOrd="0" presId="urn:microsoft.com/office/officeart/2005/8/layout/chevron2"/>
    <dgm:cxn modelId="{B555BE11-FCDF-4DEE-93BE-4673C73789D9}" type="presParOf" srcId="{55B878F7-72FE-4C45-9129-6D94EBD3EA35}" destId="{AEF794B9-CEDF-4B9B-BD76-ACBFB981D922}" srcOrd="0" destOrd="0" presId="urn:microsoft.com/office/officeart/2005/8/layout/chevron2"/>
    <dgm:cxn modelId="{6272A74D-39F5-4B9C-A48A-14A85E764B62}" type="presParOf" srcId="{55B878F7-72FE-4C45-9129-6D94EBD3EA35}" destId="{B9220EA4-8FFF-4F5A-909B-2D9AC7DB7E5D}" srcOrd="1" destOrd="0" presId="urn:microsoft.com/office/officeart/2005/8/layout/chevron2"/>
    <dgm:cxn modelId="{0C70E784-1883-473B-BAF2-6D095CB5B83B}" type="presParOf" srcId="{BE33F9FC-3D9A-4A21-A397-1746330D735D}" destId="{1F72F2BD-EDA0-4791-BC89-56424AEC861A}" srcOrd="1" destOrd="0" presId="urn:microsoft.com/office/officeart/2005/8/layout/chevron2"/>
    <dgm:cxn modelId="{5CA21267-5CD9-44DC-A6BB-7BE511292365}" type="presParOf" srcId="{BE33F9FC-3D9A-4A21-A397-1746330D735D}" destId="{C0FA4005-EEC9-4630-A9BA-50A0B01A200F}" srcOrd="2" destOrd="0" presId="urn:microsoft.com/office/officeart/2005/8/layout/chevron2"/>
    <dgm:cxn modelId="{E2A8FC21-6196-412D-BAE4-EE704C30BF1D}" type="presParOf" srcId="{C0FA4005-EEC9-4630-A9BA-50A0B01A200F}" destId="{A3D177EC-E6DB-4718-AB80-81EEBA2F7D87}" srcOrd="0" destOrd="0" presId="urn:microsoft.com/office/officeart/2005/8/layout/chevron2"/>
    <dgm:cxn modelId="{11E24C33-9A24-4A51-81F2-EFB891E3ECC2}" type="presParOf" srcId="{C0FA4005-EEC9-4630-A9BA-50A0B01A200F}" destId="{0E123BDA-4588-4100-BF5E-AB96435A1B47}" srcOrd="1" destOrd="0" presId="urn:microsoft.com/office/officeart/2005/8/layout/chevron2"/>
    <dgm:cxn modelId="{16F23656-28F1-4B5A-B763-78235F4ECD79}" type="presParOf" srcId="{BE33F9FC-3D9A-4A21-A397-1746330D735D}" destId="{8D738766-3ACD-46DF-A2C6-E6CA38A82D03}" srcOrd="3" destOrd="0" presId="urn:microsoft.com/office/officeart/2005/8/layout/chevron2"/>
    <dgm:cxn modelId="{B1DA9AFA-DE98-41F2-9F3F-6538403D36D0}" type="presParOf" srcId="{BE33F9FC-3D9A-4A21-A397-1746330D735D}" destId="{361B6CCD-8898-4105-9BA3-F39553488F83}" srcOrd="4" destOrd="0" presId="urn:microsoft.com/office/officeart/2005/8/layout/chevron2"/>
    <dgm:cxn modelId="{319AFE45-17F1-41C6-99C4-4782A86B0F84}" type="presParOf" srcId="{361B6CCD-8898-4105-9BA3-F39553488F83}" destId="{62A81278-D203-4887-BE40-7167D8A19C3F}" srcOrd="0" destOrd="0" presId="urn:microsoft.com/office/officeart/2005/8/layout/chevron2"/>
    <dgm:cxn modelId="{A9DAD147-F79E-4B35-B0FF-6CDD6B3D799E}" type="presParOf" srcId="{361B6CCD-8898-4105-9BA3-F39553488F83}" destId="{FBBC1057-EFCD-4AFE-B187-56662988FDA3}" srcOrd="1" destOrd="0" presId="urn:microsoft.com/office/officeart/2005/8/layout/chevron2"/>
    <dgm:cxn modelId="{1865FE71-4EF0-409F-8EFD-767EA33DFE88}" type="presParOf" srcId="{BE33F9FC-3D9A-4A21-A397-1746330D735D}" destId="{5F0AE098-F6D6-4B77-A781-7168B347BD96}" srcOrd="5" destOrd="0" presId="urn:microsoft.com/office/officeart/2005/8/layout/chevron2"/>
    <dgm:cxn modelId="{2F67FB58-1810-4D88-9DE7-D6FDA271C567}" type="presParOf" srcId="{BE33F9FC-3D9A-4A21-A397-1746330D735D}" destId="{04F65872-A42B-4CD8-9903-D343079A03E6}" srcOrd="6" destOrd="0" presId="urn:microsoft.com/office/officeart/2005/8/layout/chevron2"/>
    <dgm:cxn modelId="{0FC0F794-BDC1-4520-BAE5-19F82BF4C124}" type="presParOf" srcId="{04F65872-A42B-4CD8-9903-D343079A03E6}" destId="{9FC6A9F3-7F70-463E-AD26-0286ED87BC58}" srcOrd="0" destOrd="0" presId="urn:microsoft.com/office/officeart/2005/8/layout/chevron2"/>
    <dgm:cxn modelId="{DE55C395-5E66-4D04-BF47-1E5E1968ED40}" type="presParOf" srcId="{04F65872-A42B-4CD8-9903-D343079A03E6}" destId="{A64EDE9E-8DED-4F28-9E62-6CC8A6A37AD4}" srcOrd="1" destOrd="0" presId="urn:microsoft.com/office/officeart/2005/8/layout/chevron2"/>
    <dgm:cxn modelId="{30201619-CDC2-4502-8705-CC469467DE19}" type="presParOf" srcId="{BE33F9FC-3D9A-4A21-A397-1746330D735D}" destId="{3B61EE9A-D84E-47FA-BF64-44B9BDCBF7A4}" srcOrd="7" destOrd="0" presId="urn:microsoft.com/office/officeart/2005/8/layout/chevron2"/>
    <dgm:cxn modelId="{FF95CEF2-B613-41A9-B455-5791170FC83F}" type="presParOf" srcId="{BE33F9FC-3D9A-4A21-A397-1746330D735D}" destId="{D94746FB-BC54-4273-B051-24FB47403E19}" srcOrd="8" destOrd="0" presId="urn:microsoft.com/office/officeart/2005/8/layout/chevron2"/>
    <dgm:cxn modelId="{8D3922C5-596C-4D2F-834B-4B0F232F75D7}" type="presParOf" srcId="{D94746FB-BC54-4273-B051-24FB47403E19}" destId="{986A7FF8-36AD-4910-BF44-9B8684D65CCB}" srcOrd="0" destOrd="0" presId="urn:microsoft.com/office/officeart/2005/8/layout/chevron2"/>
    <dgm:cxn modelId="{925A7CF6-291C-4D40-953B-A4F9F40E5D42}" type="presParOf" srcId="{D94746FB-BC54-4273-B051-24FB47403E19}" destId="{CA131228-188D-4253-9E4A-67D7B8004E18}" srcOrd="1" destOrd="0" presId="urn:microsoft.com/office/officeart/2005/8/layout/chevron2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F794B9-CEDF-4B9B-BD76-ACBFB981D922}">
      <dsp:nvSpPr>
        <dsp:cNvPr id="0" name=""/>
        <dsp:cNvSpPr/>
      </dsp:nvSpPr>
      <dsp:spPr>
        <a:xfrm rot="5400000">
          <a:off x="-177602" y="182976"/>
          <a:ext cx="1184013" cy="828809"/>
        </a:xfrm>
        <a:prstGeom prst="chevron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tint val="66000"/>
                <a:satMod val="160000"/>
              </a:schemeClr>
            </a:gs>
            <a:gs pos="50000">
              <a:schemeClr val="accent1">
                <a:hueOff val="0"/>
                <a:satOff val="0"/>
                <a:lumOff val="0"/>
                <a:tint val="445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tint val="23500"/>
                <a:satMod val="16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accent1">
                  <a:lumMod val="50000"/>
                </a:schemeClr>
              </a:solidFill>
              <a:latin typeface="Cambria"/>
              <a:ea typeface="Cambria"/>
            </a:rPr>
            <a:t>Dec</a:t>
          </a:r>
        </a:p>
      </dsp:txBody>
      <dsp:txXfrm rot="-5400000">
        <a:off x="1" y="419779"/>
        <a:ext cx="828809" cy="355204"/>
      </dsp:txXfrm>
    </dsp:sp>
    <dsp:sp modelId="{B9220EA4-8FFF-4F5A-909B-2D9AC7DB7E5D}">
      <dsp:nvSpPr>
        <dsp:cNvPr id="0" name=""/>
        <dsp:cNvSpPr/>
      </dsp:nvSpPr>
      <dsp:spPr>
        <a:xfrm rot="5400000">
          <a:off x="3960278" y="-3126095"/>
          <a:ext cx="769609" cy="70325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1" kern="1200">
              <a:solidFill>
                <a:srgbClr val="C00000"/>
              </a:solidFill>
              <a:latin typeface="Cambria"/>
              <a:ea typeface="Cambria"/>
            </a:rPr>
            <a:t>Literature Review</a:t>
          </a:r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kern="1200">
              <a:latin typeface="Cambria"/>
              <a:ea typeface="Cambria"/>
            </a:rPr>
            <a:t>Studied foundational RL concepts: </a:t>
          </a:r>
          <a:r>
            <a:rPr lang="en-US" sz="1300" kern="1200">
              <a:solidFill>
                <a:srgbClr val="FF0000"/>
              </a:solidFill>
              <a:latin typeface="Cambria"/>
              <a:ea typeface="Cambria"/>
            </a:rPr>
            <a:t>MDPs, Q-Learning, Policy Gradients</a:t>
          </a:r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kern="1200">
              <a:latin typeface="Cambria"/>
              <a:ea typeface="Cambria"/>
            </a:rPr>
            <a:t>Explored</a:t>
          </a:r>
          <a:r>
            <a:rPr lang="en-US" sz="1300" kern="1200">
              <a:solidFill>
                <a:srgbClr val="FF0000"/>
              </a:solidFill>
              <a:latin typeface="Cambria"/>
              <a:ea typeface="Cambria"/>
            </a:rPr>
            <a:t> value-based</a:t>
          </a:r>
          <a:r>
            <a:rPr lang="en-US" sz="1300" kern="1200">
              <a:solidFill>
                <a:schemeClr val="tx1"/>
              </a:solidFill>
              <a:latin typeface="Cambria"/>
              <a:ea typeface="Cambria"/>
            </a:rPr>
            <a:t>, </a:t>
          </a:r>
          <a:r>
            <a:rPr lang="en-US" sz="1300" kern="1200">
              <a:solidFill>
                <a:srgbClr val="FF0000"/>
              </a:solidFill>
              <a:latin typeface="Cambria"/>
              <a:ea typeface="Cambria"/>
            </a:rPr>
            <a:t>policy-based</a:t>
          </a:r>
          <a:r>
            <a:rPr lang="en-US" sz="1300" kern="1200">
              <a:solidFill>
                <a:schemeClr val="tx1"/>
              </a:solidFill>
              <a:latin typeface="Cambria"/>
              <a:ea typeface="Cambria"/>
            </a:rPr>
            <a:t>, and </a:t>
          </a:r>
          <a:r>
            <a:rPr lang="en-US" sz="1300" kern="1200">
              <a:solidFill>
                <a:srgbClr val="FF0000"/>
              </a:solidFill>
              <a:latin typeface="Cambria"/>
              <a:ea typeface="Cambria"/>
            </a:rPr>
            <a:t>actor-critic methods</a:t>
          </a:r>
        </a:p>
      </dsp:txBody>
      <dsp:txXfrm rot="-5400000">
        <a:off x="828810" y="42942"/>
        <a:ext cx="6994978" cy="694471"/>
      </dsp:txXfrm>
    </dsp:sp>
    <dsp:sp modelId="{A3D177EC-E6DB-4718-AB80-81EEBA2F7D87}">
      <dsp:nvSpPr>
        <dsp:cNvPr id="0" name=""/>
        <dsp:cNvSpPr/>
      </dsp:nvSpPr>
      <dsp:spPr>
        <a:xfrm rot="5400000">
          <a:off x="-177602" y="1250969"/>
          <a:ext cx="1184013" cy="828809"/>
        </a:xfrm>
        <a:prstGeom prst="chevron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tint val="66000"/>
                <a:satMod val="160000"/>
              </a:schemeClr>
            </a:gs>
            <a:gs pos="50000">
              <a:schemeClr val="accent1">
                <a:hueOff val="0"/>
                <a:satOff val="0"/>
                <a:lumOff val="0"/>
                <a:tint val="445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tint val="23500"/>
                <a:satMod val="16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accent1">
                  <a:lumMod val="50000"/>
                </a:schemeClr>
              </a:solidFill>
              <a:latin typeface="Cambria"/>
              <a:ea typeface="Cambria"/>
            </a:rPr>
            <a:t>Jan</a:t>
          </a:r>
        </a:p>
      </dsp:txBody>
      <dsp:txXfrm rot="-5400000">
        <a:off x="1" y="1487772"/>
        <a:ext cx="828809" cy="355204"/>
      </dsp:txXfrm>
    </dsp:sp>
    <dsp:sp modelId="{0E123BDA-4588-4100-BF5E-AB96435A1B47}">
      <dsp:nvSpPr>
        <dsp:cNvPr id="0" name=""/>
        <dsp:cNvSpPr/>
      </dsp:nvSpPr>
      <dsp:spPr>
        <a:xfrm rot="5400000">
          <a:off x="3960278" y="-2058101"/>
          <a:ext cx="769609" cy="70325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i="1" u="none" kern="1200">
              <a:solidFill>
                <a:srgbClr val="C00000"/>
              </a:solidFill>
              <a:latin typeface="Cambria"/>
              <a:ea typeface="Cambria"/>
            </a:rPr>
            <a:t>Multi-Agent Deep RL Study</a:t>
          </a:r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kern="1200">
              <a:latin typeface="Cambria"/>
              <a:ea typeface="Cambria"/>
            </a:rPr>
            <a:t>Focused on </a:t>
          </a:r>
          <a:r>
            <a:rPr lang="en-US" sz="1300" kern="1200">
              <a:solidFill>
                <a:srgbClr val="FF0000"/>
              </a:solidFill>
              <a:latin typeface="Cambria"/>
              <a:ea typeface="Cambria"/>
            </a:rPr>
            <a:t>MARL</a:t>
          </a:r>
          <a:r>
            <a:rPr lang="en-US" sz="1300" kern="1200">
              <a:latin typeface="Cambria"/>
              <a:ea typeface="Cambria"/>
            </a:rPr>
            <a:t>, </a:t>
          </a:r>
          <a:r>
            <a:rPr lang="en-US" sz="1300" kern="1200">
              <a:solidFill>
                <a:srgbClr val="FF0000"/>
              </a:solidFill>
              <a:latin typeface="Cambria"/>
              <a:ea typeface="Cambria"/>
            </a:rPr>
            <a:t>MADDPG</a:t>
          </a:r>
          <a:r>
            <a:rPr lang="en-US" sz="1300" kern="1200">
              <a:latin typeface="Cambria"/>
              <a:ea typeface="Cambria"/>
            </a:rPr>
            <a:t>, and </a:t>
          </a:r>
          <a:r>
            <a:rPr lang="en-US" sz="1300" kern="1200">
              <a:solidFill>
                <a:srgbClr val="FF0000"/>
              </a:solidFill>
              <a:latin typeface="Cambria"/>
              <a:ea typeface="Cambria"/>
            </a:rPr>
            <a:t>CTDE paradigm</a:t>
          </a:r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kern="1200">
              <a:latin typeface="Cambria"/>
              <a:ea typeface="Cambria"/>
            </a:rPr>
            <a:t>Learned about cooperation, non-stationarity, and credit assignment in multi-agent systems</a:t>
          </a:r>
        </a:p>
      </dsp:txBody>
      <dsp:txXfrm rot="-5400000">
        <a:off x="828810" y="1110936"/>
        <a:ext cx="6994978" cy="694471"/>
      </dsp:txXfrm>
    </dsp:sp>
    <dsp:sp modelId="{62A81278-D203-4887-BE40-7167D8A19C3F}">
      <dsp:nvSpPr>
        <dsp:cNvPr id="0" name=""/>
        <dsp:cNvSpPr/>
      </dsp:nvSpPr>
      <dsp:spPr>
        <a:xfrm rot="5400000">
          <a:off x="-177602" y="2318963"/>
          <a:ext cx="1184013" cy="828809"/>
        </a:xfrm>
        <a:prstGeom prst="chevron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tint val="66000"/>
                <a:satMod val="160000"/>
              </a:schemeClr>
            </a:gs>
            <a:gs pos="50000">
              <a:schemeClr val="accent1">
                <a:hueOff val="0"/>
                <a:satOff val="0"/>
                <a:lumOff val="0"/>
                <a:tint val="445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tint val="23500"/>
                <a:satMod val="16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accent1">
                  <a:lumMod val="50000"/>
                </a:schemeClr>
              </a:solidFill>
              <a:latin typeface="Cambria"/>
              <a:ea typeface="Cambria"/>
            </a:rPr>
            <a:t>Feb</a:t>
          </a:r>
        </a:p>
      </dsp:txBody>
      <dsp:txXfrm rot="-5400000">
        <a:off x="1" y="2555766"/>
        <a:ext cx="828809" cy="355204"/>
      </dsp:txXfrm>
    </dsp:sp>
    <dsp:sp modelId="{FBBC1057-EFCD-4AFE-B187-56662988FDA3}">
      <dsp:nvSpPr>
        <dsp:cNvPr id="0" name=""/>
        <dsp:cNvSpPr/>
      </dsp:nvSpPr>
      <dsp:spPr>
        <a:xfrm rot="5400000">
          <a:off x="3960278" y="-990108"/>
          <a:ext cx="769609" cy="70325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400" i="1" kern="1200">
              <a:solidFill>
                <a:srgbClr val="C00000"/>
              </a:solidFill>
              <a:latin typeface="Cambria"/>
              <a:ea typeface="Cambria"/>
            </a:rPr>
            <a:t>Environment and Architecture Design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>
              <a:latin typeface="Cambria"/>
              <a:ea typeface="Cambria"/>
            </a:rPr>
            <a:t>Designed a custom 2D grid environment simulating UAV navigation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>
              <a:latin typeface="Cambria"/>
              <a:ea typeface="Cambria"/>
            </a:rPr>
            <a:t>Defined reward functions balancing </a:t>
          </a:r>
          <a:r>
            <a:rPr lang="en-US" sz="1100" kern="1200">
              <a:solidFill>
                <a:srgbClr val="FF0000"/>
              </a:solidFill>
              <a:latin typeface="Cambria"/>
              <a:ea typeface="Cambria"/>
            </a:rPr>
            <a:t>coverage</a:t>
          </a:r>
          <a:r>
            <a:rPr lang="en-US" sz="1100" kern="1200">
              <a:latin typeface="Cambria"/>
              <a:ea typeface="Cambria"/>
            </a:rPr>
            <a:t>, </a:t>
          </a:r>
          <a:r>
            <a:rPr lang="en-US" sz="1100" kern="1200">
              <a:solidFill>
                <a:srgbClr val="FF0000"/>
              </a:solidFill>
              <a:latin typeface="Cambria"/>
              <a:ea typeface="Cambria"/>
            </a:rPr>
            <a:t>fairness</a:t>
          </a:r>
          <a:r>
            <a:rPr lang="en-US" sz="1100" kern="1200">
              <a:latin typeface="Cambria"/>
              <a:ea typeface="Cambria"/>
            </a:rPr>
            <a:t>, and </a:t>
          </a:r>
          <a:r>
            <a:rPr lang="en-US" sz="1100" kern="1200">
              <a:solidFill>
                <a:srgbClr val="FF0000"/>
              </a:solidFill>
              <a:latin typeface="Cambria"/>
              <a:ea typeface="Cambria"/>
            </a:rPr>
            <a:t>energy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>
              <a:latin typeface="Cambria"/>
              <a:ea typeface="Cambria"/>
            </a:rPr>
            <a:t>Integrated </a:t>
          </a:r>
          <a:r>
            <a:rPr lang="en-US" sz="1100" kern="1200">
              <a:solidFill>
                <a:srgbClr val="FF0000"/>
              </a:solidFill>
              <a:latin typeface="Cambria"/>
              <a:ea typeface="Cambria"/>
            </a:rPr>
            <a:t>CNN </a:t>
          </a:r>
          <a:r>
            <a:rPr lang="en-US" sz="1100" kern="1200">
              <a:latin typeface="Cambria"/>
              <a:ea typeface="Cambria"/>
            </a:rPr>
            <a:t>for spatial feature encoding</a:t>
          </a:r>
        </a:p>
      </dsp:txBody>
      <dsp:txXfrm rot="-5400000">
        <a:off x="828810" y="2178929"/>
        <a:ext cx="6994978" cy="694471"/>
      </dsp:txXfrm>
    </dsp:sp>
    <dsp:sp modelId="{9FC6A9F3-7F70-463E-AD26-0286ED87BC58}">
      <dsp:nvSpPr>
        <dsp:cNvPr id="0" name=""/>
        <dsp:cNvSpPr/>
      </dsp:nvSpPr>
      <dsp:spPr>
        <a:xfrm rot="5400000">
          <a:off x="-177602" y="3386956"/>
          <a:ext cx="1184013" cy="828809"/>
        </a:xfrm>
        <a:prstGeom prst="chevron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tint val="66000"/>
                <a:satMod val="160000"/>
              </a:schemeClr>
            </a:gs>
            <a:gs pos="50000">
              <a:schemeClr val="accent1">
                <a:hueOff val="0"/>
                <a:satOff val="0"/>
                <a:lumOff val="0"/>
                <a:tint val="445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tint val="23500"/>
                <a:satMod val="16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accent1">
                  <a:lumMod val="50000"/>
                </a:schemeClr>
              </a:solidFill>
              <a:latin typeface="Cambria"/>
              <a:ea typeface="Cambria"/>
            </a:rPr>
            <a:t>March</a:t>
          </a:r>
        </a:p>
      </dsp:txBody>
      <dsp:txXfrm rot="-5400000">
        <a:off x="1" y="3623759"/>
        <a:ext cx="828809" cy="355204"/>
      </dsp:txXfrm>
    </dsp:sp>
    <dsp:sp modelId="{A64EDE9E-8DED-4F28-9E62-6CC8A6A37AD4}">
      <dsp:nvSpPr>
        <dsp:cNvPr id="0" name=""/>
        <dsp:cNvSpPr/>
      </dsp:nvSpPr>
      <dsp:spPr>
        <a:xfrm rot="5400000">
          <a:off x="3960278" y="77885"/>
          <a:ext cx="769609" cy="70325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400" i="1" kern="1200">
              <a:solidFill>
                <a:srgbClr val="C00000"/>
              </a:solidFill>
              <a:latin typeface="Cambria"/>
              <a:ea typeface="Cambria"/>
            </a:rPr>
            <a:t>Implementation and Training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>
              <a:latin typeface="Cambria"/>
              <a:ea typeface="Cambria"/>
            </a:rPr>
            <a:t>Implemented </a:t>
          </a:r>
          <a:r>
            <a:rPr lang="en-US" sz="1100" kern="1200">
              <a:solidFill>
                <a:srgbClr val="FF0000"/>
              </a:solidFill>
              <a:latin typeface="Cambria"/>
              <a:ea typeface="Cambria"/>
            </a:rPr>
            <a:t>MADDPG </a:t>
          </a:r>
          <a:r>
            <a:rPr lang="en-US" sz="1100" kern="1200">
              <a:latin typeface="Cambria"/>
              <a:ea typeface="Cambria"/>
            </a:rPr>
            <a:t>with </a:t>
          </a:r>
          <a:r>
            <a:rPr lang="en-US" sz="1100" kern="1200">
              <a:solidFill>
                <a:schemeClr val="accent6">
                  <a:lumMod val="76000"/>
                </a:schemeClr>
              </a:solidFill>
              <a:latin typeface="Cambria"/>
              <a:ea typeface="Cambria"/>
            </a:rPr>
            <a:t>centralized critics and decentralized actors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>
              <a:latin typeface="Cambria"/>
              <a:ea typeface="Cambria"/>
            </a:rPr>
            <a:t>Incorporated </a:t>
          </a:r>
          <a:r>
            <a:rPr lang="en-US" sz="1100" kern="1200">
              <a:solidFill>
                <a:srgbClr val="FF0000"/>
              </a:solidFill>
              <a:latin typeface="Cambria"/>
              <a:ea typeface="Cambria"/>
            </a:rPr>
            <a:t>Conditional Value at Risk (CVaR)</a:t>
          </a:r>
          <a:r>
            <a:rPr lang="en-US" sz="1100" kern="1200">
              <a:latin typeface="Cambria"/>
              <a:ea typeface="Cambria"/>
            </a:rPr>
            <a:t> to guide agents towards risk-averse behaviours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>
              <a:latin typeface="Cambria"/>
              <a:ea typeface="Cambria"/>
            </a:rPr>
            <a:t>Ran multiple training episodes with detailed logging</a:t>
          </a:r>
        </a:p>
      </dsp:txBody>
      <dsp:txXfrm rot="-5400000">
        <a:off x="828810" y="3246923"/>
        <a:ext cx="6994978" cy="694471"/>
      </dsp:txXfrm>
    </dsp:sp>
    <dsp:sp modelId="{986A7FF8-36AD-4910-BF44-9B8684D65CCB}">
      <dsp:nvSpPr>
        <dsp:cNvPr id="0" name=""/>
        <dsp:cNvSpPr/>
      </dsp:nvSpPr>
      <dsp:spPr>
        <a:xfrm rot="5400000">
          <a:off x="-177602" y="4454950"/>
          <a:ext cx="1184013" cy="828809"/>
        </a:xfrm>
        <a:prstGeom prst="chevron">
          <a:avLst/>
        </a:prstGeom>
        <a:gradFill flip="none" rotWithShape="0">
          <a:gsLst>
            <a:gs pos="0">
              <a:schemeClr val="accent1">
                <a:hueOff val="0"/>
                <a:satOff val="0"/>
                <a:lumOff val="0"/>
                <a:tint val="66000"/>
                <a:satMod val="160000"/>
              </a:schemeClr>
            </a:gs>
            <a:gs pos="50000">
              <a:schemeClr val="accent1">
                <a:hueOff val="0"/>
                <a:satOff val="0"/>
                <a:lumOff val="0"/>
                <a:tint val="445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tint val="23500"/>
                <a:satMod val="160000"/>
              </a:schemeClr>
            </a:gs>
          </a:gsLst>
          <a:lin ang="16200000" scaled="1"/>
          <a:tileRect/>
        </a:gra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accent1">
                  <a:lumMod val="50000"/>
                </a:schemeClr>
              </a:solidFill>
              <a:latin typeface="Cambria"/>
              <a:ea typeface="Cambria"/>
            </a:rPr>
            <a:t>April</a:t>
          </a:r>
        </a:p>
      </dsp:txBody>
      <dsp:txXfrm rot="-5400000">
        <a:off x="1" y="4691753"/>
        <a:ext cx="828809" cy="355204"/>
      </dsp:txXfrm>
    </dsp:sp>
    <dsp:sp modelId="{CA131228-188D-4253-9E4A-67D7B8004E18}">
      <dsp:nvSpPr>
        <dsp:cNvPr id="0" name=""/>
        <dsp:cNvSpPr/>
      </dsp:nvSpPr>
      <dsp:spPr>
        <a:xfrm rot="5400000">
          <a:off x="3960278" y="1145879"/>
          <a:ext cx="769609" cy="70325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400" i="1" kern="1200">
              <a:solidFill>
                <a:srgbClr val="C00000"/>
              </a:solidFill>
              <a:latin typeface="Cambria"/>
              <a:ea typeface="Cambria"/>
            </a:rPr>
            <a:t>Results, Analysis and Visualization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latin typeface="Cambria"/>
              <a:ea typeface="Cambria"/>
            </a:rPr>
            <a:t>Visualized state transitions, training dynamics, and agent coordination</a:t>
          </a:r>
        </a:p>
        <a:p>
          <a:pPr marL="114300" lvl="2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>
              <a:latin typeface="Cambria"/>
              <a:ea typeface="Cambria"/>
            </a:rPr>
            <a:t>Evaluated system performance on coverage, fairness, and energy metrics</a:t>
          </a:r>
        </a:p>
      </dsp:txBody>
      <dsp:txXfrm rot="-5400000">
        <a:off x="828810" y="4314917"/>
        <a:ext cx="6994978" cy="694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8DC72-0701-4922-B9D1-CBFB540736DA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33DB3-0243-45D5-87FD-27D2F51D2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6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433DB3-0243-45D5-87FD-27D2F51D200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546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52529" cy="736270"/>
          </a:xfrm>
          <a:prstGeom prst="rect">
            <a:avLst/>
          </a:prstGeom>
          <a:gradFill>
            <a:gsLst>
              <a:gs pos="1000">
                <a:srgbClr val="166018"/>
              </a:gs>
              <a:gs pos="52000">
                <a:srgbClr val="00B0F0"/>
              </a:gs>
              <a:gs pos="100000">
                <a:schemeClr val="tx2">
                  <a:lumMod val="75000"/>
                </a:schemeClr>
              </a:gs>
              <a:gs pos="100000">
                <a:srgbClr val="4D080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prstClr val="white"/>
                </a:solidFill>
                <a:latin typeface="Franklin Gothic Demi" pitchFamily="34" charset="0"/>
              </a:rPr>
              <a:t>INDIAN INSTITUTE OF TECHNOLOGY ROORKEE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895" y="-1281"/>
            <a:ext cx="755828" cy="73210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6150"/>
            <a:ext cx="9133727" cy="185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81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80653" y="1173984"/>
            <a:ext cx="8768137" cy="522327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65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654" y="1132413"/>
            <a:ext cx="4288604" cy="480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654" y="1613043"/>
            <a:ext cx="4288604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25166"/>
            <a:ext cx="4242121" cy="4878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13043"/>
            <a:ext cx="4242121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89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75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363913" y="2971801"/>
            <a:ext cx="2452687" cy="711200"/>
          </a:xfrm>
        </p:spPr>
        <p:txBody>
          <a:bodyPr anchor="t"/>
          <a:lstStyle>
            <a:lvl1pPr algn="ctr">
              <a:defRPr sz="3600" b="1" cap="none"/>
            </a:lvl1pPr>
          </a:lstStyle>
          <a:p>
            <a:r>
              <a:rPr lang="en-US"/>
              <a:t>Thanks…</a:t>
            </a:r>
            <a:endParaRPr lang="en-IN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595524" y="3619535"/>
            <a:ext cx="2009553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0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247F8E96-40AA-459E-91AA-55A5F97CAA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5/14/2025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D4CB9294-F9FF-4346-BE48-1C04129C722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6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1" r:id="rId3"/>
    <p:sldLayoutId id="2147483703" r:id="rId4"/>
    <p:sldLayoutId id="2147483708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ject-Group-LBP/LBP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676325" TargetMode="External"/><Relationship Id="rId7" Type="http://schemas.openxmlformats.org/officeDocument/2006/relationships/hyperlink" Target="https://arxiv.org/abs/1706.02275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3.xml"/><Relationship Id="rId5" Type="http://schemas.openxmlformats.org/officeDocument/2006/relationships/hyperlink" Target="https://accountinginsights.org/cvar-vs-var-key-differences-and-their-role-in-risk-management/" TargetMode="External"/><Relationship Id="rId4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945393" y="973582"/>
            <a:ext cx="7247166" cy="964811"/>
          </a:xfrm>
        </p:spPr>
        <p:txBody>
          <a:bodyPr/>
          <a:lstStyle>
            <a:lvl1pPr algn="ctr">
              <a:defRPr sz="2800" b="1">
                <a:latin typeface="+mn-lt"/>
              </a:defRPr>
            </a:lvl1pPr>
          </a:lstStyle>
          <a:p>
            <a:r>
              <a:rPr lang="en-IN" sz="3200">
                <a:solidFill>
                  <a:srgbClr val="FF0000"/>
                </a:solidFill>
                <a:latin typeface="Cambria"/>
                <a:ea typeface="Cambria"/>
                <a:cs typeface="+mn-lt"/>
              </a:rPr>
              <a:t>Multi-Agent Deep Reinforcement Learning for Coverage Maximization</a:t>
            </a:r>
            <a:endParaRPr lang="en-US" sz="3200">
              <a:solidFill>
                <a:srgbClr val="FF0000"/>
              </a:solidFill>
              <a:latin typeface="Cambria"/>
              <a:ea typeface="Cambria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4294967295"/>
          </p:nvPr>
        </p:nvSpPr>
        <p:spPr>
          <a:xfrm>
            <a:off x="945393" y="4504801"/>
            <a:ext cx="7247166" cy="619354"/>
          </a:xfrm>
        </p:spPr>
        <p:txBody>
          <a:bodyPr anchor="b"/>
          <a:lstStyle>
            <a:lvl1pPr marL="0" indent="0" algn="ctr">
              <a:buNone/>
              <a:defRPr sz="18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i="0">
                <a:solidFill>
                  <a:srgbClr val="7D7D7D"/>
                </a:solidFill>
                <a:latin typeface="Cambria"/>
                <a:ea typeface="Cambria"/>
                <a:cs typeface="+mn-lt"/>
              </a:rPr>
              <a:t>Department of Computer Science and Engineering</a:t>
            </a:r>
          </a:p>
          <a:p>
            <a:r>
              <a:rPr lang="en-US" i="0">
                <a:solidFill>
                  <a:srgbClr val="7D7D7D"/>
                </a:solidFill>
                <a:latin typeface="Cambria"/>
                <a:ea typeface="Cambria"/>
                <a:cs typeface="+mn-lt"/>
              </a:rPr>
              <a:t>IIT Roorkee</a:t>
            </a:r>
            <a:endParaRPr lang="en-US">
              <a:solidFill>
                <a:srgbClr val="7D7D7D"/>
              </a:solidFill>
              <a:latin typeface="Cambria"/>
              <a:ea typeface="Cambria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49595-497C-CB7C-0B7B-2C6C3068FA63}"/>
              </a:ext>
            </a:extLst>
          </p:cNvPr>
          <p:cNvSpPr txBox="1">
            <a:spLocks/>
          </p:cNvSpPr>
          <p:nvPr/>
        </p:nvSpPr>
        <p:spPr bwMode="auto">
          <a:xfrm>
            <a:off x="2471117" y="3796179"/>
            <a:ext cx="4195717" cy="619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>
                <a:solidFill>
                  <a:schemeClr val="accent1">
                    <a:lumMod val="50000"/>
                  </a:schemeClr>
                </a:solidFill>
                <a:latin typeface="Cambria"/>
                <a:ea typeface="Cambria"/>
                <a:cs typeface="+mn-lt"/>
              </a:rPr>
              <a:t>Supervisor  </a:t>
            </a:r>
          </a:p>
          <a:p>
            <a:r>
              <a:rPr lang="en-US" sz="1800" b="0">
                <a:solidFill>
                  <a:schemeClr val="accent6">
                    <a:lumMod val="76000"/>
                  </a:schemeClr>
                </a:solidFill>
                <a:latin typeface="Cambria"/>
                <a:ea typeface="Cambria"/>
                <a:cs typeface="+mn-lt"/>
              </a:rPr>
              <a:t>Prof. Rajdeep Niyogi</a:t>
            </a:r>
            <a:endParaRPr lang="en-US" sz="1800" b="0">
              <a:solidFill>
                <a:schemeClr val="accent6">
                  <a:lumMod val="76000"/>
                </a:schemeClr>
              </a:solidFill>
              <a:latin typeface="Cambria"/>
              <a:ea typeface="Cambria"/>
              <a:cs typeface="Calibr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0B164C1-58F9-7D78-6173-433CA13B9D93}"/>
              </a:ext>
            </a:extLst>
          </p:cNvPr>
          <p:cNvGrpSpPr/>
          <p:nvPr/>
        </p:nvGrpSpPr>
        <p:grpSpPr>
          <a:xfrm>
            <a:off x="346373" y="2201919"/>
            <a:ext cx="8398095" cy="622112"/>
            <a:chOff x="346373" y="2991186"/>
            <a:chExt cx="8398095" cy="622112"/>
          </a:xfrm>
        </p:grpSpPr>
        <p:sp>
          <p:nvSpPr>
            <p:cNvPr id="2" name="Text Placeholder 2">
              <a:extLst>
                <a:ext uri="{FF2B5EF4-FFF2-40B4-BE49-F238E27FC236}">
                  <a16:creationId xmlns:a16="http://schemas.microsoft.com/office/drawing/2014/main" id="{8778BFDA-D6AA-C539-327F-728810AE9F7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48751" y="2993944"/>
              <a:ext cx="4195717" cy="619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marL="0" indent="0" algn="ctr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800" b="0">
                  <a:solidFill>
                    <a:srgbClr val="007E00"/>
                  </a:solidFill>
                  <a:latin typeface="Cambria"/>
                  <a:ea typeface="Cambria"/>
                  <a:cs typeface="+mn-lt"/>
                </a:rPr>
                <a:t>Vraj Tamakuwala</a:t>
              </a:r>
            </a:p>
            <a:p>
              <a:pPr algn="l"/>
              <a:r>
                <a:rPr lang="en-US" sz="1800" b="0">
                  <a:solidFill>
                    <a:srgbClr val="007E00"/>
                  </a:solidFill>
                  <a:latin typeface="Cambria"/>
                  <a:ea typeface="Cambria"/>
                  <a:cs typeface="+mn-lt"/>
                </a:rPr>
                <a:t>(22114098)</a:t>
              </a:r>
              <a:endParaRPr lang="en-US" sz="1800" b="0">
                <a:solidFill>
                  <a:srgbClr val="007E00"/>
                </a:solidFill>
                <a:latin typeface="Cambria"/>
                <a:ea typeface="Cambria"/>
              </a:endParaRPr>
            </a:p>
          </p:txBody>
        </p:sp>
        <p:sp>
          <p:nvSpPr>
            <p:cNvPr id="5" name="Text Placeholder 2">
              <a:extLst>
                <a:ext uri="{FF2B5EF4-FFF2-40B4-BE49-F238E27FC236}">
                  <a16:creationId xmlns:a16="http://schemas.microsoft.com/office/drawing/2014/main" id="{220C3E35-227C-3A82-7258-2315CD1DB5D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6373" y="2991186"/>
              <a:ext cx="4195717" cy="619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>
              <a:lvl1pPr marL="0" indent="0" algn="ctr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800" b="0">
                  <a:solidFill>
                    <a:srgbClr val="007E00"/>
                  </a:solidFill>
                  <a:latin typeface="Cambria"/>
                  <a:ea typeface="Cambria"/>
                  <a:cs typeface="+mn-lt"/>
                </a:rPr>
                <a:t>Roopam Taneja</a:t>
              </a:r>
            </a:p>
            <a:p>
              <a:pPr algn="r"/>
              <a:r>
                <a:rPr lang="en-US" sz="1800" b="0">
                  <a:solidFill>
                    <a:srgbClr val="007E00"/>
                  </a:solidFill>
                  <a:latin typeface="Cambria"/>
                  <a:ea typeface="Cambria"/>
                  <a:cs typeface="Calibri"/>
                </a:rPr>
                <a:t>(22125030)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67720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E7FE-864F-5B8B-5EC3-87078615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Environment Structure</a:t>
            </a:r>
            <a:endParaRPr lang="en-IN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374461-71E7-B939-64F6-9CCCA5C891F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>
                    <a:latin typeface="Cambria" panose="02040503050406030204" pitchFamily="18" charset="0"/>
                    <a:ea typeface="Cambria" panose="02040503050406030204" pitchFamily="18" charset="0"/>
                  </a:rPr>
                  <a:t>The environment is designed as a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16×16</m:t>
                    </m:r>
                  </m:oMath>
                </a14:m>
                <a:r>
                  <a:rPr lang="en-US" sz="200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logical grid</a:t>
                </a:r>
                <a:r>
                  <a:rPr lang="en-US" sz="2000">
                    <a:latin typeface="Cambria" panose="02040503050406030204" pitchFamily="18" charset="0"/>
                    <a:ea typeface="Cambria" panose="02040503050406030204" pitchFamily="18" charset="0"/>
                  </a:rPr>
                  <a:t>, mapped to an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80×80</m:t>
                    </m:r>
                  </m:oMath>
                </a14:m>
                <a:r>
                  <a:rPr lang="en-US" sz="200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visual grid with boundaries </a:t>
                </a:r>
                <a:r>
                  <a:rPr lang="en-US" sz="2000">
                    <a:latin typeface="Cambria" panose="02040503050406030204" pitchFamily="18" charset="0"/>
                    <a:ea typeface="Cambria" panose="02040503050406030204" pitchFamily="18" charset="0"/>
                  </a:rPr>
                  <a:t>reinforced by virtual walls to restrict UAV movement. </a:t>
                </a:r>
                <a:endParaRPr lang="en-IN" sz="2000" i="1">
                  <a:latin typeface="Cambria Math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>
                    <a:latin typeface="Cambria" panose="02040503050406030204" pitchFamily="18" charset="0"/>
                    <a:ea typeface="Cambria" panose="02040503050406030204" pitchFamily="18" charset="0"/>
                  </a:rPr>
                  <a:t> PoIs are initialized across the map and represent the ground users requiring coverage. Each PoI is visualized and tracked to monitor its spatiotemporal coverage status.</a:t>
                </a:r>
              </a:p>
              <a:p>
                <a:pPr marL="0" indent="0">
                  <a:buNone/>
                </a:pPr>
                <a:endParaRPr lang="en-US" sz="20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Observation Space</a:t>
                </a:r>
                <a:r>
                  <a:rPr lang="en-US" sz="220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</a:t>
                </a:r>
              </a:p>
              <a:p>
                <a:pPr marL="400050" lvl="1" indent="0">
                  <a:buNone/>
                </a:pPr>
                <a:r>
                  <a:rPr lang="en-US" sz="1800">
                    <a:latin typeface="Cambria" panose="02040503050406030204" pitchFamily="18" charset="0"/>
                    <a:ea typeface="Cambria" panose="02040503050406030204" pitchFamily="18" charset="0"/>
                  </a:rPr>
                  <a:t>Each agent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>
                    <a:latin typeface="Cambria" panose="02040503050406030204" pitchFamily="18" charset="0"/>
                    <a:ea typeface="Cambria" panose="02040503050406030204" pitchFamily="18" charset="0"/>
                  </a:rPr>
                  <a:t> receives a local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>
                    <a:latin typeface="Cambria" panose="02040503050406030204" pitchFamily="18" charset="0"/>
                    <a:ea typeface="Cambria" panose="02040503050406030204" pitchFamily="18" charset="0"/>
                  </a:rPr>
                  <a:t> represented as a three-channel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80×80</m:t>
                    </m:r>
                  </m:oMath>
                </a14:m>
                <a:r>
                  <a:rPr lang="en-US" sz="1800">
                    <a:latin typeface="Cambria" panose="02040503050406030204" pitchFamily="18" charset="0"/>
                    <a:ea typeface="Cambria" panose="02040503050406030204" pitchFamily="18" charset="0"/>
                  </a:rPr>
                  <a:t> image:</a:t>
                </a:r>
              </a:p>
              <a:p>
                <a:pPr marL="685800" lvl="1">
                  <a:buFont typeface="Courier New" panose="02070309020205020404" pitchFamily="49" charset="0"/>
                  <a:buChar char="o"/>
                </a:pPr>
                <a:r>
                  <a:rPr lang="en-US" sz="1700">
                    <a:solidFill>
                      <a:schemeClr val="accent6">
                        <a:lumMod val="7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Channel 0:</a:t>
                </a:r>
                <a:r>
                  <a:rPr lang="en-US" sz="1700">
                    <a:latin typeface="Cambria" panose="02040503050406030204" pitchFamily="18" charset="0"/>
                    <a:ea typeface="Cambria" panose="02040503050406030204" pitchFamily="18" charset="0"/>
                  </a:rPr>
                  <a:t> Global data map (PoI locations) </a:t>
                </a:r>
              </a:p>
              <a:p>
                <a:pPr marL="685800" lvl="1">
                  <a:buFont typeface="Courier New" panose="02070309020205020404" pitchFamily="49" charset="0"/>
                  <a:buChar char="o"/>
                </a:pPr>
                <a:r>
                  <a:rPr lang="en-US" sz="1700">
                    <a:solidFill>
                      <a:schemeClr val="accent6">
                        <a:lumMod val="7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Channel 1:</a:t>
                </a:r>
                <a:r>
                  <a:rPr lang="en-US" sz="1700">
                    <a:latin typeface="Cambria" panose="02040503050406030204" pitchFamily="18" charset="0"/>
                    <a:ea typeface="Cambria" panose="02040503050406030204" pitchFamily="18" charset="0"/>
                  </a:rPr>
                  <a:t> Self UAV’s position map (with fraction of remaining energy encoded) </a:t>
                </a:r>
              </a:p>
              <a:p>
                <a:pPr marL="685800" lvl="1">
                  <a:buFont typeface="Courier New" panose="02070309020205020404" pitchFamily="49" charset="0"/>
                  <a:buChar char="o"/>
                </a:pPr>
                <a:r>
                  <a:rPr lang="en-US" sz="1700">
                    <a:solidFill>
                      <a:schemeClr val="accent6">
                        <a:lumMod val="7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Channel 2: </a:t>
                </a:r>
                <a:r>
                  <a:rPr lang="en-US" sz="1700">
                    <a:latin typeface="Cambria" panose="02040503050406030204" pitchFamily="18" charset="0"/>
                    <a:ea typeface="Cambria" panose="02040503050406030204" pitchFamily="18" charset="0"/>
                  </a:rPr>
                  <a:t>Visit history over time (updated every step)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Action Space</a:t>
                </a:r>
                <a:r>
                  <a:rPr lang="en-US" sz="160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</a:t>
                </a:r>
              </a:p>
              <a:p>
                <a:pPr marL="457200" lvl="1" indent="0">
                  <a:buNone/>
                </a:pPr>
                <a:r>
                  <a:rPr lang="en-US" sz="1800">
                    <a:latin typeface="Cambria" panose="02040503050406030204" pitchFamily="18" charset="0"/>
                    <a:ea typeface="Cambria" panose="02040503050406030204" pitchFamily="18" charset="0"/>
                  </a:rPr>
                  <a:t>Each agent outputs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ρ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1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>
                    <a:latin typeface="Cambria" panose="02040503050406030204" pitchFamily="18" charset="0"/>
                    <a:ea typeface="Cambria" panose="02040503050406030204" pitchFamily="18" charset="0"/>
                  </a:rPr>
                  <a:t> ,</a:t>
                </a:r>
                <a14:m>
                  <m:oMath xmlns:m="http://schemas.openxmlformats.org/officeDocument/2006/math">
                    <m:r>
                      <a:rPr lang="en-IN" sz="1600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   </m:t>
                    </m:r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8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>
                    <a:latin typeface="Cambria" panose="02040503050406030204" pitchFamily="18" charset="0"/>
                    <a:ea typeface="Cambria" panose="02040503050406030204" pitchFamily="18" charset="0"/>
                  </a:rPr>
                  <a:t> gets mapped to a direction in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[0, 2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𝜋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 </m:t>
                    </m:r>
                  </m:oMath>
                </a14:m>
                <a:r>
                  <a:rPr lang="en-US" sz="1800">
                    <a:latin typeface="Cambria" panose="02040503050406030204" pitchFamily="18" charset="0"/>
                    <a:ea typeface="Cambria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8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ρ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>
                    <a:latin typeface="Cambria" panose="02040503050406030204" pitchFamily="18" charset="0"/>
                    <a:ea typeface="Cambria" panose="02040503050406030204" pitchFamily="18" charset="0"/>
                  </a:rPr>
                  <a:t> represents a distance ratio in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[0, 1]</m:t>
                    </m:r>
                  </m:oMath>
                </a14:m>
                <a:r>
                  <a:rPr lang="en-US" sz="1800">
                    <a:latin typeface="Cambria" panose="02040503050406030204" pitchFamily="18" charset="0"/>
                    <a:ea typeface="Cambria" panose="02040503050406030204" pitchFamily="18" charset="0"/>
                  </a:rPr>
                  <a:t>. They together determine the trajectory of the agent.</a:t>
                </a:r>
              </a:p>
              <a:p>
                <a:pPr marL="0" indent="0">
                  <a:buNone/>
                </a:pPr>
                <a:endParaRPr lang="en-IN" sz="220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374461-71E7-B939-64F6-9CCCA5C891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626" t="-701" r="-139" b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62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805D-3C6C-5913-38EF-A8CAB47A5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Environment Structure (contd.)</a:t>
            </a:r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38B040-9506-E9F4-1898-07CE9AECA56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0326" y="1072384"/>
                <a:ext cx="8963347" cy="5223272"/>
              </a:xfrm>
            </p:spPr>
            <p:txBody>
              <a:bodyPr/>
              <a:lstStyle/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180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Reward Function</a:t>
                </a:r>
                <a:r>
                  <a:rPr lang="en-US" sz="200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>
                    <a:latin typeface="Cambria" panose="02040503050406030204" pitchFamily="18" charset="0"/>
                    <a:ea typeface="Cambria" panose="02040503050406030204" pitchFamily="18" charset="0"/>
                  </a:rPr>
                  <a:t>     </a:t>
                </a:r>
                <a:r>
                  <a:rPr lang="en-IN" sz="1900">
                    <a:latin typeface="Cambria" panose="02040503050406030204" pitchFamily="18" charset="0"/>
                    <a:ea typeface="Cambria" panose="02040503050406030204" pitchFamily="18" charset="0"/>
                  </a:rPr>
                  <a:t>Total reward at time</a:t>
                </a:r>
                <a:r>
                  <a:rPr lang="en-IN" sz="19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90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IN" sz="19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9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9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IN" sz="19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IN" sz="19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IN" sz="19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{</m:t>
                    </m:r>
                    <m:sSubSup>
                      <m:sSubSupPr>
                        <m:ctrlPr>
                          <a:rPr lang="en-IN" sz="19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9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IN" sz="19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IN" sz="19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  <m:r>
                      <a:rPr lang="en-US" sz="19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19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| </m:t>
                    </m:r>
                    <m:r>
                      <a:rPr lang="en-IN" sz="19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IN" sz="19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19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IN" sz="19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IN" sz="19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IN" sz="19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IN" sz="1900"/>
                  <a:t>, </a:t>
                </a:r>
                <a:r>
                  <a:rPr lang="en-IN" sz="1900">
                    <a:latin typeface="Cambria" panose="02040503050406030204" pitchFamily="18" charset="0"/>
                    <a:ea typeface="Cambria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9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9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IN" sz="19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IN" sz="19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  <m:r>
                      <a:rPr lang="en-US" sz="19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1900">
                    <a:latin typeface="Cambria" panose="02040503050406030204" pitchFamily="18" charset="0"/>
                    <a:ea typeface="Cambria" panose="02040503050406030204" pitchFamily="18" charset="0"/>
                  </a:rPr>
                  <a:t>is the reward of agent </a:t>
                </a:r>
                <a14:m>
                  <m:oMath xmlns:m="http://schemas.openxmlformats.org/officeDocument/2006/math">
                    <m:r>
                      <a:rPr lang="en-IN" sz="19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𝑖</m:t>
                    </m:r>
                  </m:oMath>
                </a14:m>
                <a:r>
                  <a:rPr lang="en-IN" sz="1900"/>
                  <a:t> :</a:t>
                </a:r>
              </a:p>
              <a:p>
                <a:pPr marL="0" indent="0">
                  <a:buNone/>
                </a:pPr>
                <a:r>
                  <a:rPr lang="en-IN" sz="1600">
                    <a:effectLst/>
                    <a:ea typeface="Times New Roman" panose="02020603050405020304" pitchFamily="18" charset="0"/>
                  </a:rPr>
                  <a:t>    </a:t>
                </a:r>
                <a:r>
                  <a:rPr lang="en-IN" sz="200">
                    <a:effectLst/>
                    <a:ea typeface="Times New Roman" panose="02020603050405020304" pitchFamily="18" charset="0"/>
                  </a:rPr>
                  <a:t> </a:t>
                </a:r>
                <a:endParaRPr lang="en-US" sz="200" i="1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85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18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sz="18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IN" sz="18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sz="185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IN" sz="185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5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en-IN" sz="18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IN" sz="185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sty m:val="p"/>
                                </m:rPr>
                                <a:rPr lang="en-IN" sz="185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IN" sz="185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185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η</m:t>
                                  </m:r>
                                </m:e>
                                <m:sub>
                                  <m:r>
                                    <a:rPr lang="en-IN" sz="185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en-IN" sz="185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Coverage</m:t>
                          </m:r>
                          <m:r>
                            <m:rPr>
                              <m:nor/>
                            </m:rPr>
                            <a:rPr lang="en-IN" sz="18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IN" sz="185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Fairness</m:t>
                          </m:r>
                          <m:r>
                            <m:rPr>
                              <m:nor/>
                            </m:rPr>
                            <a:rPr lang="en-US" sz="185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N" sz="185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Energy</m:t>
                          </m:r>
                        </m:lim>
                      </m:limLow>
                      <m:r>
                        <a:rPr lang="en-IN" sz="185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IN" sz="18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IN" sz="185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sty m:val="p"/>
                                </m:rPr>
                                <a:rPr lang="en-IN" sz="185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λ</m:t>
                              </m:r>
                              <m:r>
                                <a:rPr lang="en-IN" sz="185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IN" sz="185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5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ℋ</m:t>
                                  </m:r>
                                </m:e>
                                <m:sub>
                                  <m:r>
                                    <a:rPr lang="en-IN" sz="185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𝓉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en-IN" sz="185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Exploration</m:t>
                          </m:r>
                          <m:r>
                            <m:rPr>
                              <m:nor/>
                            </m:rPr>
                            <a:rPr lang="en-IN" sz="185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N" sz="185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via</m:t>
                          </m:r>
                          <m:r>
                            <m:rPr>
                              <m:nor/>
                            </m:rPr>
                            <a:rPr lang="en-IN" sz="185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N" sz="185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Entropy</m:t>
                          </m:r>
                        </m:lim>
                      </m:limLow>
                      <m:r>
                        <a:rPr lang="en-IN" sz="185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limLow>
                        <m:limLowPr>
                          <m:ctrlPr>
                            <a:rPr lang="en-IN" sz="185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IN" sz="185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sSubSup>
                                <m:sSubSupPr>
                                  <m:ctrlPr>
                                    <a:rPr lang="en-IN" sz="185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85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sz="185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IN" sz="185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en-IN" sz="185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Penalty</m:t>
                          </m:r>
                          <m:r>
                            <m:rPr>
                              <m:nor/>
                            </m:rPr>
                            <a:rPr lang="en-IN" sz="185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N" sz="185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for</m:t>
                          </m:r>
                          <m:r>
                            <m:rPr>
                              <m:nor/>
                            </m:rPr>
                            <a:rPr lang="en-IN" sz="185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N" sz="185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agent</m:t>
                          </m:r>
                          <m:r>
                            <m:rPr>
                              <m:nor/>
                            </m:rPr>
                            <a:rPr lang="en-IN" sz="185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85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lim>
                      </m:limLow>
                    </m:oMath>
                  </m:oMathPara>
                </a14:m>
                <a:endParaRPr lang="en-IN" sz="1850"/>
              </a:p>
              <a:p>
                <a:pPr marL="0" indent="0">
                  <a:buNone/>
                </a:pPr>
                <a:r>
                  <a:rPr lang="en-IN" sz="550"/>
                  <a:t>	</a:t>
                </a:r>
              </a:p>
              <a:p>
                <a:pPr marL="0" indent="0">
                  <a:buNone/>
                </a:pPr>
                <a:r>
                  <a:rPr lang="en-IN" sz="1850"/>
                  <a:t>	</a:t>
                </a:r>
                <a:r>
                  <a:rPr lang="en-IN" sz="1900">
                    <a:latin typeface="Cambria"/>
                    <a:ea typeface="Cambria"/>
                    <a:cs typeface="Arial"/>
                  </a:rPr>
                  <a:t> where:</a:t>
                </a:r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Δ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η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1800">
                    <a:latin typeface="Cambria"/>
                    <a:ea typeface="Cambria"/>
                    <a:cs typeface="Arial"/>
                  </a:rPr>
                  <a:t> is common reward for all agents based on time-varying energy efficiency, defined as :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90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IN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900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19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9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sz="19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IN" sz="1900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ctrlPr>
                              <a:rPr lang="en-IN" sz="19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sz="19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sz="19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19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IN" sz="19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IN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9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IN" sz="19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IN" sz="1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9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IN" sz="19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sz="19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sz="19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19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IN" sz="19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Sup>
                              <m:sSubSupPr>
                                <m:ctrlPr>
                                  <a:rPr lang="en-IN" sz="19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19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IN" sz="19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IN" sz="19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nary>
                        <m:r>
                          <a:rPr lang="en-IN" sz="19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IN" sz="1900">
                            <a:latin typeface="Cambria Math" panose="02040503050406030204" pitchFamily="18" charset="0"/>
                          </a:rPr>
                          <m:t>ϵ</m:t>
                        </m:r>
                      </m:den>
                    </m:f>
                  </m:oMath>
                </a14:m>
                <a:endParaRPr lang="en-IN" sz="190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ℋ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𝓉</m:t>
                        </m:r>
                      </m:sub>
                    </m:sSub>
                  </m:oMath>
                </a14:m>
                <a:r>
                  <a:rPr lang="en-IN" sz="1800"/>
                  <a:t> </a:t>
                </a:r>
                <a:r>
                  <a:rPr lang="en-US" sz="1800">
                    <a:latin typeface="Cambria"/>
                    <a:ea typeface="Cambria"/>
                    <a:cs typeface="Arial"/>
                  </a:rPr>
                  <a:t>is the entropy of the UAV spatial distribution over the map</a:t>
                </a:r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8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IN" sz="1800">
                    <a:latin typeface="Cambria"/>
                    <a:ea typeface="Cambria"/>
                    <a:cs typeface="Arial"/>
                  </a:rPr>
                  <a:t> is the entropy factor promoting exploration.</a:t>
                </a:r>
              </a:p>
              <a:p>
                <a:pPr lvl="3"/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i="1" smtClean="0">
                            <a:latin typeface="Cambria Math" panose="02040503050406030204" pitchFamily="18" charset="0"/>
                            <a:ea typeface="Cambria"/>
                            <a:cs typeface="Arial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"/>
                            <a:cs typeface="Arial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"/>
                            <a:cs typeface="Arial"/>
                          </a:rPr>
                          <m:t>𝑡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"/>
                            <a:cs typeface="Arial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IN" sz="1800">
                    <a:latin typeface="Cambria"/>
                    <a:ea typeface="Cambria"/>
                    <a:cs typeface="Arial"/>
                  </a:rPr>
                  <a:t> is the total penalty received by agent. </a:t>
                </a:r>
                <a:r>
                  <a:rPr lang="en-US" sz="1800">
                    <a:latin typeface="Cambria"/>
                    <a:ea typeface="Cambria"/>
                    <a:cs typeface="Arial"/>
                  </a:rPr>
                  <a:t>UAVs must maintain communication connectivity with at least one other UAV. If disconnected, a communication penalty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800">
                    <a:latin typeface="Cambria"/>
                    <a:ea typeface="Cambria"/>
                    <a:cs typeface="Arial"/>
                  </a:rPr>
                  <a:t> is applied. An attempt of crossing the walls leads to a wall penalty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1800">
                    <a:latin typeface="Cambria"/>
                    <a:ea typeface="Cambria"/>
                    <a:cs typeface="Arial"/>
                  </a:rPr>
                  <a:t>. Thus,</a:t>
                </a:r>
                <a:r>
                  <a:rPr lang="en-US" sz="180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IN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d>
                          <m:d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IN" sz="1800">
                    <a:latin typeface="Cambria"/>
                    <a:ea typeface="Cambria"/>
                    <a:cs typeface="Arial"/>
                  </a:rPr>
                  <a:t>.</a:t>
                </a:r>
              </a:p>
              <a:p>
                <a:pPr marL="0" indent="0">
                  <a:buNone/>
                </a:pPr>
                <a:endParaRPr lang="en-US" sz="400">
                  <a:latin typeface="Cambria"/>
                  <a:ea typeface="Cambria"/>
                  <a:cs typeface="Arial"/>
                </a:endParaRPr>
              </a:p>
              <a:p>
                <a:pPr marL="0" indent="0">
                  <a:buNone/>
                </a:pPr>
                <a:r>
                  <a:rPr lang="en-US" sz="2000">
                    <a:latin typeface="Cambria"/>
                    <a:ea typeface="Cambria"/>
                    <a:cs typeface="Arial"/>
                  </a:rPr>
                  <a:t>An episode terminates when all UAVs are depleted of energy, i.e.,</a:t>
                </a:r>
                <a:r>
                  <a:rPr lang="en-IN" sz="2000">
                    <a:latin typeface="Cambria"/>
                    <a:ea typeface="Cambria"/>
                    <a:cs typeface="Arial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6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bSup>
                    <m:r>
                      <a:rPr lang="en-IN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IN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ϵ</m:t>
                    </m:r>
                    <m:r>
                      <a:rPr lang="en-IN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  <m:r>
                      <a:rPr lang="en-IN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∀ 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IN" sz="2000">
                    <a:latin typeface="Cambria"/>
                    <a:ea typeface="Cambria"/>
                    <a:cs typeface="Arial"/>
                  </a:rPr>
                  <a:t> 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38B040-9506-E9F4-1898-07CE9AECA5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0326" y="1072384"/>
                <a:ext cx="8963347" cy="5223272"/>
              </a:xfrm>
              <a:blipFill>
                <a:blip r:embed="rId2"/>
                <a:stretch>
                  <a:fillRect l="-748" t="-700" b="-6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60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E0B7-1F7A-B754-FFB9-E19C9BCE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Solution Architecture</a:t>
            </a:r>
            <a:endParaRPr lang="en-IN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Content Placeholder 4" descr="A diagram of a program&#10;&#10;AI-generated content may be incorrect.">
            <a:extLst>
              <a:ext uri="{FF2B5EF4-FFF2-40B4-BE49-F238E27FC236}">
                <a16:creationId xmlns:a16="http://schemas.microsoft.com/office/drawing/2014/main" id="{E5753C58-3E85-CCEC-7115-6FE3B7B75A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741" y="1045096"/>
            <a:ext cx="5539446" cy="312878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46130B-C348-2A0B-FF7F-E337DC93F30D}"/>
                  </a:ext>
                </a:extLst>
              </p:cNvPr>
              <p:cNvSpPr txBox="1"/>
              <p:nvPr/>
            </p:nvSpPr>
            <p:spPr>
              <a:xfrm>
                <a:off x="180654" y="4628612"/>
                <a:ext cx="8717539" cy="177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>
                    <a:latin typeface="Cambria" panose="02040503050406030204" pitchFamily="18" charset="0"/>
                    <a:ea typeface="Cambria" panose="02040503050406030204" pitchFamily="18" charset="0"/>
                  </a:rPr>
                  <a:t>The solution uses </a:t>
                </a:r>
                <a:r>
                  <a:rPr lang="en-US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MADDPG </a:t>
                </a:r>
                <a:r>
                  <a:rPr lang="en-US" sz="1600" i="1">
                    <a:solidFill>
                      <a:srgbClr val="FF0000"/>
                    </a:solidFill>
                    <a:latin typeface="Cambria"/>
                    <a:ea typeface="Cambria"/>
                    <a:cs typeface="Arial"/>
                    <a:hlinkClick r:id="rId3" action="ppaction://hlinksldjump"/>
                  </a:rPr>
                  <a:t>[3]</a:t>
                </a:r>
                <a:r>
                  <a:rPr lang="en-US">
                    <a:latin typeface="Cambria" panose="02040503050406030204" pitchFamily="18" charset="0"/>
                    <a:ea typeface="Cambria" panose="02040503050406030204" pitchFamily="18" charset="0"/>
                  </a:rPr>
                  <a:t> at its core to build a </a:t>
                </a:r>
                <a:r>
                  <a:rPr lang="en-IN">
                    <a:latin typeface="Cambria" panose="02040503050406030204" pitchFamily="18" charset="0"/>
                    <a:ea typeface="Cambria" panose="02040503050406030204" pitchFamily="18" charset="0"/>
                  </a:rPr>
                  <a:t>multi-agent model-free actor-critic model. It combines use of a </a:t>
                </a:r>
                <a:r>
                  <a:rPr lang="en-IN">
                    <a:solidFill>
                      <a:srgbClr val="0000CC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deterministic policy gradient</a:t>
                </a:r>
                <a:r>
                  <a:rPr lang="en-IN">
                    <a:latin typeface="Cambria" panose="02040503050406030204" pitchFamily="18" charset="0"/>
                    <a:ea typeface="Cambria" panose="02040503050406030204" pitchFamily="18" charset="0"/>
                  </a:rPr>
                  <a:t> with </a:t>
                </a:r>
                <a:r>
                  <a:rPr lang="en-IN">
                    <a:solidFill>
                      <a:srgbClr val="0000CC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target networks</a:t>
                </a:r>
                <a:r>
                  <a:rPr lang="en-IN">
                    <a:latin typeface="Cambria" panose="02040503050406030204" pitchFamily="18" charset="0"/>
                    <a:ea typeface="Cambria" panose="02040503050406030204" pitchFamily="18" charset="0"/>
                  </a:rPr>
                  <a:t> and </a:t>
                </a:r>
                <a:r>
                  <a:rPr lang="en-IN">
                    <a:solidFill>
                      <a:srgbClr val="0000CC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replay buffers</a:t>
                </a:r>
                <a:r>
                  <a:rPr lang="en-IN">
                    <a:latin typeface="Cambria" panose="02040503050406030204" pitchFamily="18" charset="0"/>
                    <a:ea typeface="Cambria" panose="02040503050406030204" pitchFamily="18" charset="0"/>
                  </a:rPr>
                  <a:t>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>
                    <a:latin typeface="Cambria" panose="02040503050406030204" pitchFamily="18" charset="0"/>
                    <a:ea typeface="Cambria" panose="02040503050406030204" pitchFamily="18" charset="0"/>
                  </a:rPr>
                  <a:t>Note that the observations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IN">
                    <a:latin typeface="Cambria" panose="02040503050406030204" pitchFamily="18" charset="0"/>
                    <a:ea typeface="Cambria" panose="02040503050406030204" pitchFamily="18" charset="0"/>
                  </a:rPr>
                  <a:t> input to the network are </a:t>
                </a:r>
                <a:r>
                  <a:rPr lang="en-IN">
                    <a:solidFill>
                      <a:srgbClr val="E46C0A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not raw observations </a:t>
                </a:r>
                <a:r>
                  <a:rPr lang="en-IN">
                    <a:latin typeface="Cambria" panose="02040503050406030204" pitchFamily="18" charset="0"/>
                    <a:ea typeface="Cambria" panose="02040503050406030204" pitchFamily="18" charset="0"/>
                  </a:rPr>
                  <a:t>but </a:t>
                </a:r>
                <a:r>
                  <a:rPr lang="en-IN">
                    <a:solidFill>
                      <a:srgbClr val="E46C0A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features extracted</a:t>
                </a:r>
                <a:r>
                  <a:rPr lang="en-IN">
                    <a:latin typeface="Cambria" panose="02040503050406030204" pitchFamily="18" charset="0"/>
                    <a:ea typeface="Cambria" panose="02040503050406030204" pitchFamily="18" charset="0"/>
                  </a:rPr>
                  <a:t> from them using CNNs. Also, </a:t>
                </a:r>
                <a:r>
                  <a:rPr lang="en-US">
                    <a:latin typeface="Cambria" panose="02040503050406030204" pitchFamily="18" charset="0"/>
                    <a:ea typeface="Cambria" panose="02040503050406030204" pitchFamily="18" charset="0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7E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E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E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>
                    <a:solidFill>
                      <a:srgbClr val="007E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used for Critic Network</a:t>
                </a:r>
                <a:r>
                  <a:rPr lang="en-US">
                    <a:latin typeface="Cambria" panose="02040503050406030204" pitchFamily="18" charset="0"/>
                    <a:ea typeface="Cambria" panose="02040503050406030204" pitchFamily="18" charset="0"/>
                  </a:rPr>
                  <a:t> comes from the </a:t>
                </a:r>
                <a:r>
                  <a:rPr lang="en-US">
                    <a:solidFill>
                      <a:srgbClr val="007E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Quantile Critic Network</a:t>
                </a:r>
                <a:r>
                  <a:rPr lang="en-US">
                    <a:latin typeface="Cambria" panose="02040503050406030204" pitchFamily="18" charset="0"/>
                    <a:ea typeface="Cambria" panose="02040503050406030204" pitchFamily="18" charset="0"/>
                  </a:rPr>
                  <a:t> based on </a:t>
                </a:r>
                <a:r>
                  <a:rPr lang="en-US">
                    <a:solidFill>
                      <a:srgbClr val="007E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CVaR logic</a:t>
                </a:r>
                <a:r>
                  <a:rPr lang="en-US">
                    <a:latin typeface="Cambria" panose="02040503050406030204" pitchFamily="18" charset="0"/>
                    <a:ea typeface="Cambria" panose="02040503050406030204" pitchFamily="18" charset="0"/>
                  </a:rPr>
                  <a:t>.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46130B-C348-2A0B-FF7F-E337DC93F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54" y="4628612"/>
                <a:ext cx="8717539" cy="1776320"/>
              </a:xfrm>
              <a:prstGeom prst="rect">
                <a:avLst/>
              </a:prstGeom>
              <a:blipFill>
                <a:blip r:embed="rId4"/>
                <a:stretch>
                  <a:fillRect l="-490" t="-2055" r="-909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C7E305B-886A-5B91-1C2E-A2CE4D89F861}"/>
              </a:ext>
            </a:extLst>
          </p:cNvPr>
          <p:cNvSpPr txBox="1"/>
          <p:nvPr/>
        </p:nvSpPr>
        <p:spPr>
          <a:xfrm>
            <a:off x="1893741" y="4173878"/>
            <a:ext cx="5539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>
                <a:latin typeface="Cambria" panose="02040503050406030204" pitchFamily="18" charset="0"/>
                <a:ea typeface="Cambria" panose="02040503050406030204" pitchFamily="18" charset="0"/>
              </a:rPr>
              <a:t>Architecture of MADDPG Network </a:t>
            </a:r>
            <a:r>
              <a:rPr lang="en-IN" sz="1600" i="1">
                <a:latin typeface="Cambria" panose="02040503050406030204" pitchFamily="18" charset="0"/>
                <a:ea typeface="Cambria" panose="02040503050406030204" pitchFamily="18" charset="0"/>
                <a:hlinkClick r:id="rId3" action="ppaction://hlinksldjump"/>
              </a:rPr>
              <a:t>[1]</a:t>
            </a:r>
            <a:endParaRPr lang="en-IN" sz="1600" i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94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411B2-FE4D-FC7B-612F-0341D9CB6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Training Algorithm</a:t>
            </a:r>
            <a:endParaRPr lang="en-IN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BDAD13-DD57-26B5-09CE-996AF0F4AD4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8491" y="1101213"/>
                <a:ext cx="9055509" cy="555379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500"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for UAV </a:t>
                </a:r>
                <a14:m>
                  <m:oMath xmlns:m="http://schemas.openxmlformats.org/officeDocument/2006/math">
                    <m:r>
                      <a:rPr lang="en-IN" sz="15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IN" sz="15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≔ 1, </m:t>
                    </m:r>
                    <m:r>
                      <a:rPr lang="en-IN" sz="15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IN" sz="15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15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15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IN" sz="1500"/>
                  <a:t> </a:t>
                </a:r>
                <a:r>
                  <a:rPr lang="en-IN" sz="1500">
                    <a:latin typeface="Cambria" panose="02040503050406030204" pitchFamily="18" charset="0"/>
                    <a:ea typeface="Cambria" panose="02040503050406030204" pitchFamily="18" charset="0"/>
                  </a:rPr>
                  <a:t>do</a:t>
                </a:r>
              </a:p>
              <a:p>
                <a:pPr marL="400050" lvl="1" indent="0">
                  <a:buNone/>
                </a:pPr>
                <a:r>
                  <a:rPr lang="en-IN" sz="150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Initialise critic</a:t>
                </a:r>
                <a14:m>
                  <m:oMath xmlns:m="http://schemas.openxmlformats.org/officeDocument/2006/math">
                    <m:r>
                      <a:rPr lang="en-US" sz="15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IN" sz="15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5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p>
                        <m:r>
                          <a:rPr lang="en-IN" sz="15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sepChr m:val="∣"/>
                        <m:ctrlPr>
                          <a:rPr lang="en-IN" sz="15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50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50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IN" sz="150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IN" sz="15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sz="150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50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sz="150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p>
                          <m:sSupPr>
                            <m:ctrlPr>
                              <a:rPr lang="en-IN" sz="15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15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θ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15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5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sz="1500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</m:e>
                    </m:d>
                  </m:oMath>
                </a14:m>
                <a:r>
                  <a:rPr lang="en-IN" sz="1500">
                    <a:latin typeface="Cambria" panose="02040503050406030204" pitchFamily="18" charset="0"/>
                    <a:ea typeface="Cambria" panose="02040503050406030204" pitchFamily="18" charset="0"/>
                  </a:rPr>
                  <a:t> and actor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1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  <m:sup>
                        <m:r>
                          <a:rPr lang="en-IN" sz="1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sepChr m:val="∣"/>
                        <m:ctrlPr>
                          <a:rPr lang="en-IN" sz="1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sz="1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IN" sz="1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IN" sz="1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IN" sz="1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bSup>
                      </m:e>
                      <m:e>
                        <m:sSup>
                          <m:sSupPr>
                            <m:ctrlPr>
                              <a:rPr lang="en-IN" sz="1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1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θ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IN" sz="15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IN" sz="15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μ</m:t>
                                </m:r>
                              </m:e>
                              <m:sup>
                                <m:r>
                                  <a:rPr lang="en-IN" sz="15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</m:e>
                    </m:d>
                  </m:oMath>
                </a14:m>
                <a:r>
                  <a:rPr lang="en-IN" sz="1500">
                    <a:latin typeface="Cambria" panose="02040503050406030204" pitchFamily="18" charset="0"/>
                    <a:ea typeface="Cambria" panose="02040503050406030204" pitchFamily="18" charset="0"/>
                  </a:rPr>
                  <a:t> networks. Also initialize target networks with weights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1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p>
                        <m:sSup>
                          <m:sSupPr>
                            <m:ctrlPr>
                              <a:rPr lang="en-IN" sz="1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1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IN" sz="1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  <m:r>
                              <a:rPr lang="en-IN" sz="1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  <m:r>
                      <a:rPr lang="en-IN" sz="15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1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1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p>
                        <m:sSup>
                          <m:sSupPr>
                            <m:ctrlPr>
                              <a:rPr lang="en-IN" sz="1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1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IN" sz="1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IN" sz="1500">
                    <a:latin typeface="Cambria" panose="02040503050406030204" pitchFamily="18" charset="0"/>
                    <a:ea typeface="Cambria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1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p>
                        <m:sSup>
                          <m:sSupPr>
                            <m:ctrlPr>
                              <a:rPr lang="en-IN" sz="1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1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μ</m:t>
                            </m:r>
                          </m:e>
                          <m:sup>
                            <m:r>
                              <a:rPr lang="en-IN" sz="1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  <m:r>
                              <a:rPr lang="en-IN" sz="1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  <m:r>
                      <a:rPr lang="en-IN" sz="15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1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15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p>
                        <m:sSup>
                          <m:sSupPr>
                            <m:ctrlPr>
                              <a:rPr lang="en-IN" sz="1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1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μ</m:t>
                            </m:r>
                          </m:e>
                          <m:sup>
                            <m:r>
                              <a:rPr lang="en-IN" sz="15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IN" sz="150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IN" sz="1500">
                    <a:latin typeface="Cambria" panose="02040503050406030204" pitchFamily="18" charset="0"/>
                    <a:ea typeface="Cambria" panose="02040503050406030204" pitchFamily="18" charset="0"/>
                  </a:rPr>
                  <a:t>end for</a:t>
                </a:r>
              </a:p>
              <a:p>
                <a:pPr marL="0" indent="0">
                  <a:buNone/>
                </a:pPr>
                <a:r>
                  <a:rPr lang="en-IN" sz="1500">
                    <a:latin typeface="Cambria" panose="02040503050406030204" pitchFamily="18" charset="0"/>
                    <a:ea typeface="Cambria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15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𝑒𝑝𝑖𝑠𝑜𝑑𝑒</m:t>
                    </m:r>
                    <m:r>
                      <a:rPr lang="en-IN" sz="15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:= 1, …, </m:t>
                    </m:r>
                    <m:r>
                      <a:rPr lang="en-IN" sz="15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𝑀</m:t>
                    </m:r>
                  </m:oMath>
                </a14:m>
                <a:r>
                  <a:rPr lang="en-IN" sz="1500">
                    <a:latin typeface="Cambria" panose="02040503050406030204" pitchFamily="18" charset="0"/>
                    <a:ea typeface="Cambria" panose="02040503050406030204" pitchFamily="18" charset="0"/>
                  </a:rPr>
                  <a:t> do</a:t>
                </a:r>
              </a:p>
              <a:p>
                <a:pPr marL="400050" lvl="1" indent="0">
                  <a:buNone/>
                </a:pPr>
                <a:r>
                  <a:rPr lang="en-IN" sz="1400">
                    <a:latin typeface="Cambria" panose="02040503050406030204" pitchFamily="18" charset="0"/>
                    <a:ea typeface="Cambria" panose="02040503050406030204" pitchFamily="18" charset="0"/>
                  </a:rPr>
                  <a:t>Initialize</a:t>
                </a:r>
                <a:r>
                  <a:rPr lang="en-US" sz="1400">
                    <a:latin typeface="Cambria" panose="02040503050406030204" pitchFamily="18" charset="0"/>
                    <a:ea typeface="Cambria" panose="02040503050406030204" pitchFamily="18" charset="0"/>
                  </a:rPr>
                  <a:t> environment and receive an initial state.</a:t>
                </a:r>
              </a:p>
              <a:p>
                <a:pPr marL="400050" lvl="1" indent="0">
                  <a:buNone/>
                </a:pPr>
                <a:r>
                  <a:rPr lang="en-US" sz="1400">
                    <a:latin typeface="Cambria" panose="02040503050406030204" pitchFamily="18" charset="0"/>
                    <a:ea typeface="Cambria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𝑡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:=</m:t>
                    </m:r>
                    <m:r>
                      <a:rPr lang="en-US" sz="1400" i="1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1,…,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𝑇</m:t>
                    </m:r>
                  </m:oMath>
                </a14:m>
                <a:r>
                  <a:rPr lang="en-US" sz="1400">
                    <a:latin typeface="Cambria" panose="02040503050406030204" pitchFamily="18" charset="0"/>
                    <a:ea typeface="Cambria" panose="02040503050406030204" pitchFamily="18" charset="0"/>
                  </a:rPr>
                  <a:t> do</a:t>
                </a:r>
              </a:p>
              <a:p>
                <a:pPr marL="800100" lvl="2" indent="0">
                  <a:buNone/>
                </a:pPr>
                <a:r>
                  <a:rPr lang="en-US" sz="1300">
                    <a:latin typeface="Cambria" panose="02040503050406030204" pitchFamily="18" charset="0"/>
                    <a:ea typeface="Cambria" panose="02040503050406030204" pitchFamily="18" charset="0"/>
                  </a:rPr>
                  <a:t>For each UAV </a:t>
                </a:r>
                <a14:m>
                  <m:oMath xmlns:m="http://schemas.openxmlformats.org/officeDocument/2006/math">
                    <m:r>
                      <a:rPr lang="en-US" sz="13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𝑖</m:t>
                    </m:r>
                  </m:oMath>
                </a14:m>
                <a:r>
                  <a:rPr lang="en-US" sz="1300">
                    <a:latin typeface="Cambria" panose="02040503050406030204" pitchFamily="18" charset="0"/>
                    <a:ea typeface="Cambria" panose="02040503050406030204" pitchFamily="18" charset="0"/>
                  </a:rPr>
                  <a:t>, select</a:t>
                </a:r>
                <a:r>
                  <a:rPr lang="en-US" sz="1300" i="1"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3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3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3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IN" sz="13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p>
                    </m:sSubSup>
                    <m:r>
                      <a:rPr lang="en-IN" sz="13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13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sz="13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μ</m:t>
                        </m:r>
                      </m:e>
                      <m:sup>
                        <m:r>
                          <a:rPr lang="en-IN" sz="13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lang="en-IN" sz="13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sz="13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IN" sz="13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IN" sz="13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IN" sz="13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  <m:r>
                      <a:rPr lang="en-IN" sz="13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13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ε</m:t>
                    </m:r>
                  </m:oMath>
                </a14:m>
                <a:r>
                  <a:rPr lang="en-US" sz="1300">
                    <a:latin typeface="Cambria" panose="02040503050406030204" pitchFamily="18" charset="0"/>
                    <a:ea typeface="Cambria" panose="020405030504060302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300" i="1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sz="1300">
                    <a:latin typeface="Cambria" panose="02040503050406030204" pitchFamily="18" charset="0"/>
                    <a:ea typeface="Cambria" panose="02040503050406030204" pitchFamily="18" charset="0"/>
                  </a:rPr>
                  <a:t> is decaying Gaussian noise.</a:t>
                </a:r>
              </a:p>
              <a:p>
                <a:pPr marL="800100" lvl="2" indent="0">
                  <a:buNone/>
                </a:pPr>
                <a:r>
                  <a:rPr lang="en-US" sz="1300">
                    <a:latin typeface="Cambria" panose="02040503050406030204" pitchFamily="18" charset="0"/>
                    <a:ea typeface="Cambria" panose="02040503050406030204" pitchFamily="18" charset="0"/>
                  </a:rPr>
                  <a:t>Execute 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3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IN" sz="1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IN" sz="13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IN" sz="1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IN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IN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IN" sz="1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sz="13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…</m:t>
                        </m:r>
                        <m:r>
                          <a:rPr lang="en-IN" sz="1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IN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IN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IN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1300">
                    <a:latin typeface="Cambria" panose="02040503050406030204" pitchFamily="18" charset="0"/>
                    <a:ea typeface="Cambria" panose="02040503050406030204" pitchFamily="18" charset="0"/>
                  </a:rPr>
                  <a:t> and get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300">
                    <a:latin typeface="Cambria" panose="02040503050406030204" pitchFamily="18" charset="0"/>
                    <a:ea typeface="Cambria" panose="02040503050406030204" pitchFamily="18" charset="0"/>
                  </a:rPr>
                  <a:t> and next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𝑡</m:t>
                        </m:r>
                        <m:r>
                          <a:rPr lang="en-US" sz="13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30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  <a:p>
                <a:pPr marL="800100" lvl="2" indent="0">
                  <a:buNone/>
                </a:pPr>
                <a:r>
                  <a:rPr lang="en-US" sz="1300">
                    <a:latin typeface="Cambria" panose="02040503050406030204" pitchFamily="18" charset="0"/>
                    <a:ea typeface="Cambria" panose="02040503050406030204" pitchFamily="18" charset="0"/>
                  </a:rPr>
                  <a:t>Store </a:t>
                </a:r>
                <a14:m>
                  <m:oMath xmlns:m="http://schemas.openxmlformats.org/officeDocument/2006/math">
                    <m:r>
                      <a:rPr lang="en-US" sz="13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300" i="1" dirty="0" err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dirty="0" err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300" i="1" dirty="0" err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3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300" i="1" dirty="0" err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dirty="0" err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300" i="1" dirty="0" err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3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300" i="1" dirty="0" err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dirty="0" err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300" i="1" dirty="0" err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3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30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300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𝑡</m:t>
                        </m:r>
                        <m:r>
                          <a:rPr lang="en-US" sz="1300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3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r>
                  <a:rPr lang="en-US" sz="1300">
                    <a:latin typeface="Cambria" panose="02040503050406030204" pitchFamily="18" charset="0"/>
                    <a:ea typeface="Cambria" panose="02040503050406030204" pitchFamily="18" charset="0"/>
                  </a:rPr>
                  <a:t> in replay buffer 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1300">
                    <a:latin typeface="Cambria" panose="02040503050406030204" pitchFamily="18" charset="0"/>
                    <a:ea typeface="Cambria" panose="02040503050406030204" pitchFamily="18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30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IN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30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  <a:p>
                <a:pPr marL="800100" lvl="2" indent="0">
                  <a:buNone/>
                </a:pPr>
                <a:r>
                  <a:rPr lang="en-US" sz="1300"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for UAV </a:t>
                </a:r>
                <a14:m>
                  <m:oMath xmlns:m="http://schemas.openxmlformats.org/officeDocument/2006/math">
                    <m:r>
                      <a:rPr lang="en-IN" sz="13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IN" sz="13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≔ 1, </m:t>
                    </m:r>
                    <m:r>
                      <a:rPr lang="en-IN" sz="13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IN" sz="13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1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1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IN" sz="1300"/>
                  <a:t> </a:t>
                </a:r>
                <a:r>
                  <a:rPr lang="en-IN" sz="1300">
                    <a:latin typeface="Cambria" panose="02040503050406030204" pitchFamily="18" charset="0"/>
                    <a:ea typeface="Cambria" panose="02040503050406030204" pitchFamily="18" charset="0"/>
                  </a:rPr>
                  <a:t>do</a:t>
                </a:r>
              </a:p>
              <a:p>
                <a:pPr marL="1257300" lvl="3" indent="0">
                  <a:buNone/>
                </a:pPr>
                <a:r>
                  <a:rPr lang="en-US" sz="1300">
                    <a:latin typeface="Cambria" panose="02040503050406030204" pitchFamily="18" charset="0"/>
                    <a:ea typeface="Cambria" panose="02040503050406030204" pitchFamily="18" charset="0"/>
                  </a:rPr>
                  <a:t>Sample </a:t>
                </a:r>
                <a14:m>
                  <m:oMath xmlns:m="http://schemas.openxmlformats.org/officeDocument/2006/math">
                    <m:r>
                      <a:rPr lang="en-US" sz="130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𝐻</m:t>
                    </m:r>
                  </m:oMath>
                </a14:m>
                <a:r>
                  <a:rPr lang="en-US" sz="1300">
                    <a:latin typeface="Cambria" panose="02040503050406030204" pitchFamily="18" charset="0"/>
                    <a:ea typeface="Cambria" panose="02040503050406030204" pitchFamily="18" charset="0"/>
                  </a:rPr>
                  <a:t> random transitions </a:t>
                </a:r>
                <a14:m>
                  <m:oMath xmlns:m="http://schemas.openxmlformats.org/officeDocument/2006/math">
                    <m:r>
                      <a:rPr lang="en-US" sz="1300" i="1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300" i="1" dirty="0" err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dirty="0" err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300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300" i="1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300" i="1" dirty="0" err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dirty="0" err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300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300" i="1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300" i="1" dirty="0" err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dirty="0" err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300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300" i="1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30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300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𝑗</m:t>
                        </m:r>
                        <m:r>
                          <a:rPr lang="en-US" sz="130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300" i="1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r>
                  <a:rPr lang="en-US" sz="1300">
                    <a:latin typeface="Cambria" panose="02040503050406030204" pitchFamily="18" charset="0"/>
                    <a:ea typeface="Cambria" panose="02040503050406030204" pitchFamily="18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130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  <a:p>
                <a:pPr marL="1257300" lvl="3" indent="0">
                  <a:buNone/>
                </a:pPr>
                <a:r>
                  <a:rPr lang="en-US" sz="1300">
                    <a:latin typeface="Cambria" panose="02040503050406030204" pitchFamily="18" charset="0"/>
                    <a:ea typeface="Cambria" panose="02040503050406030204" pitchFamily="18" charset="0"/>
                  </a:rPr>
                  <a:t>Set target value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3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  <m:r>
                      <a:rPr lang="en-US" sz="13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  <m:r>
                      <a:rPr lang="en-US" sz="13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3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γ</m:t>
                    </m:r>
                    <m:sSup>
                      <m:sSupPr>
                        <m:ctrlPr>
                          <a:rPr lang="en-IN" sz="1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1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  <m:r>
                          <a:rPr lang="en-US" sz="1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sepChr m:val="∣"/>
                        <m:ctrlPr>
                          <a:rPr lang="en-IN" sz="1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p>
                          <m:sSupPr>
                            <m:ctrlPr>
                              <a:rPr lang="en-IN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3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θ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IN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  <m:r>
                                  <a:rPr lang="en-US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</m:e>
                    </m:d>
                    <m:sSub>
                      <m:sSubPr>
                        <m:ctrlPr>
                          <a:rPr lang="en-IN" sz="1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IN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sSubSup>
                          <m:sSubSupPr>
                            <m:ctrlPr>
                              <a:rPr lang="en-IN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sz="1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IN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3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μ</m:t>
                            </m:r>
                          </m:e>
                          <m:sup>
                            <m:r>
                              <a:rPr lang="en-US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  <m:r>
                              <a:rPr lang="en-US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sepChr m:val="∣"/>
                            <m:ctrlPr>
                              <a:rPr lang="en-IN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N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  <m:e>
                            <m:sSup>
                              <m:sSupPr>
                                <m:ctrlPr>
                                  <a:rPr lang="en-IN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IN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μ</m:t>
                                    </m:r>
                                  </m:e>
                                  <m:sup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sup>
                            </m:sSup>
                          </m:e>
                        </m:d>
                      </m:sub>
                    </m:sSub>
                  </m:oMath>
                </a14:m>
                <a:r>
                  <a:rPr lang="en-US" sz="130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  <a:p>
                <a:pPr marL="1257300" lvl="3" indent="0">
                  <a:buNone/>
                </a:pPr>
                <a:r>
                  <a:rPr lang="en-US" sz="1300">
                    <a:latin typeface="Cambria" panose="02040503050406030204" pitchFamily="18" charset="0"/>
                    <a:ea typeface="Cambria" panose="02040503050406030204" pitchFamily="18" charset="0"/>
                  </a:rPr>
                  <a:t>Update critic weights by minimizing loss: </a:t>
                </a:r>
                <a14:m>
                  <m:oMath xmlns:m="http://schemas.openxmlformats.org/officeDocument/2006/math">
                    <m:r>
                      <a:rPr lang="en-US" sz="13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en-IN" sz="1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3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θ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IN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sz="13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1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IN" sz="1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  <m:e>
                        <m:sSup>
                          <m:sSupPr>
                            <m:ctrlPr>
                              <a:rPr lang="en-IN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IN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e>
                                  <m:sup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d>
                                  <m:dPr>
                                    <m:sepChr m:val="∣"/>
                                    <m:ctrlPr>
                                      <a:rPr lang="en-IN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IN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IN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3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p>
                                        <m:sSup>
                                          <m:sSupPr>
                                            <m:ctrlPr>
                                              <a:rPr lang="en-IN" sz="13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3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p>
                                            <m:r>
                                              <a:rPr lang="en-US" sz="13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30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  <a:p>
                <a:pPr marL="1257300" lvl="3" indent="0">
                  <a:buNone/>
                </a:pPr>
                <a:r>
                  <a:rPr lang="en-US" sz="1300">
                    <a:latin typeface="Cambria" panose="02040503050406030204" pitchFamily="18" charset="0"/>
                    <a:ea typeface="Cambria" panose="02040503050406030204" pitchFamily="18" charset="0"/>
                  </a:rPr>
                  <a:t>Update actor weights using gradient: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3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3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IN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3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θ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IN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μ</m:t>
                                </m:r>
                              </m:e>
                              <m:sup>
                                <m:r>
                                  <a:rPr lang="en-US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</m:sub>
                    </m:sSub>
                    <m:r>
                      <a:rPr lang="en-US" sz="13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𝐽</m:t>
                    </m:r>
                    <m:d>
                      <m:dPr>
                        <m:ctrlPr>
                          <a:rPr lang="en-IN" sz="1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3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θ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IN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μ</m:t>
                                </m:r>
                              </m:e>
                              <m:sup>
                                <m:r>
                                  <a:rPr lang="en-US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sz="13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≈</m:t>
                    </m:r>
                    <m:f>
                      <m:fPr>
                        <m:ctrlPr>
                          <a:rPr lang="en-IN" sz="1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IN" sz="1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3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  <m:e>
                        <m:sSub>
                          <m:sSubPr>
                            <m:ctrlPr>
                              <a:rPr lang="en-IN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3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∇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IN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IN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μ</m:t>
                                    </m:r>
                                  </m:e>
                                  <m:sup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sup>
                            </m:sSup>
                          </m:sub>
                        </m:sSub>
                        <m:sSup>
                          <m:sSupPr>
                            <m:ctrlPr>
                              <a:rPr lang="en-IN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3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μ</m:t>
                            </m:r>
                          </m:e>
                          <m:sup>
                            <m:r>
                              <a:rPr lang="en-US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sepChr m:val="∣"/>
                            <m:ctrlPr>
                              <a:rPr lang="en-IN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N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  <m:e>
                            <m:sSup>
                              <m:sSupPr>
                                <m:ctrlPr>
                                  <a:rPr lang="en-IN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IN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μ</m:t>
                                    </m:r>
                                  </m:e>
                                  <m:sup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IN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3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∇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IN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bSup>
                          </m:sub>
                        </m:sSub>
                        <m:sSup>
                          <m:sSupPr>
                            <m:ctrlPr>
                              <a:rPr lang="en-IN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ctrlPr>
                              <a:rPr lang="en-IN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IN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3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|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IN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sz="13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IN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μ</m:t>
                                </m:r>
                              </m:e>
                              <m:sup>
                                <m:r>
                                  <a:rPr lang="en-US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  <m:d>
                              <m:dPr>
                                <m:sepChr m:val="∣"/>
                                <m:ctrlPr>
                                  <a:rPr lang="en-IN" sz="13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IN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  <m:e>
                                <m:sSup>
                                  <m:sSupPr>
                                    <m:ctrlPr>
                                      <a:rPr lang="en-IN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3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θ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IN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3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μ</m:t>
                                        </m:r>
                                      </m:e>
                                      <m:sup>
                                        <m:r>
                                          <a:rPr lang="en-US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</m:e>
                            </m:d>
                          </m:sub>
                        </m:sSub>
                      </m:e>
                    </m:nary>
                  </m:oMath>
                </a14:m>
                <a:r>
                  <a:rPr lang="en-US" sz="130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  <a:p>
                <a:pPr marL="1257300" lvl="3" indent="0">
                  <a:buNone/>
                </a:pPr>
                <a:r>
                  <a:rPr lang="en-IN" sz="1300">
                    <a:latin typeface="Cambria" panose="02040503050406030204" pitchFamily="18" charset="0"/>
                    <a:ea typeface="Cambria" panose="02040503050406030204" pitchFamily="18" charset="0"/>
                  </a:rPr>
                  <a:t>Update target networks: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3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3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θ</m:t>
                        </m:r>
                      </m:e>
                      <m:sup>
                        <m:sSup>
                          <m:sSupPr>
                            <m:ctrlPr>
                              <a:rPr lang="en-IN" sz="13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13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′</m:t>
                            </m:r>
                            <m:r>
                              <a:rPr lang="en-US" sz="13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  <m:r>
                      <a:rPr lang="en-US" sz="13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3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τ</m:t>
                    </m:r>
                    <m:sSup>
                      <m:sSupPr>
                        <m:ctrlPr>
                          <a:rPr lang="en-IN" sz="13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3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θ</m:t>
                        </m:r>
                      </m:e>
                      <m:sup>
                        <m:sSup>
                          <m:sSupPr>
                            <m:ctrlPr>
                              <a:rPr lang="en-IN" sz="13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13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  <m:r>
                      <a:rPr lang="en-US" sz="13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IN" sz="13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3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sz="13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τ</m:t>
                        </m:r>
                      </m:e>
                    </m:d>
                    <m:sSup>
                      <m:sSupPr>
                        <m:ctrlPr>
                          <a:rPr lang="en-IN" sz="13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3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θ</m:t>
                        </m:r>
                      </m:e>
                      <m:sup>
                        <m:sSup>
                          <m:sSupPr>
                            <m:ctrlPr>
                              <a:rPr lang="en-IN" sz="13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13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′</m:t>
                            </m:r>
                            <m:r>
                              <a:rPr lang="en-US" sz="13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1300" i="1"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IN" sz="1300">
                    <a:latin typeface="Cambria" panose="02040503050406030204" pitchFamily="18" charset="0"/>
                    <a:ea typeface="Cambria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3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3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θ</m:t>
                        </m:r>
                      </m:e>
                      <m:sup>
                        <m:sSup>
                          <m:sSupPr>
                            <m:ctrlPr>
                              <a:rPr lang="en-IN" sz="13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3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μ</m:t>
                            </m:r>
                          </m:e>
                          <m:sup>
                            <m:r>
                              <a:rPr lang="en-US" sz="13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′</m:t>
                            </m:r>
                            <m:r>
                              <a:rPr lang="en-US" sz="13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  <m:r>
                      <a:rPr lang="en-US" sz="13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3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τ</m:t>
                    </m:r>
                    <m:sSup>
                      <m:sSupPr>
                        <m:ctrlPr>
                          <a:rPr lang="en-IN" sz="13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3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θ</m:t>
                        </m:r>
                      </m:e>
                      <m:sup>
                        <m:sSup>
                          <m:sSupPr>
                            <m:ctrlPr>
                              <a:rPr lang="en-IN" sz="13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3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μ</m:t>
                            </m:r>
                          </m:e>
                          <m:sup>
                            <m:r>
                              <a:rPr lang="en-US" sz="13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  <m:r>
                      <a:rPr lang="en-US" sz="13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IN" sz="13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3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sz="13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τ</m:t>
                        </m:r>
                      </m:e>
                    </m:d>
                    <m:sSup>
                      <m:sSupPr>
                        <m:ctrlPr>
                          <a:rPr lang="en-IN" sz="13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3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θ</m:t>
                        </m:r>
                      </m:e>
                      <m:sup>
                        <m:sSup>
                          <m:sSupPr>
                            <m:ctrlPr>
                              <a:rPr lang="en-IN" sz="13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3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μ</m:t>
                            </m:r>
                          </m:e>
                          <m:sup>
                            <m:r>
                              <a:rPr lang="en-US" sz="13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′</m:t>
                            </m:r>
                            <m:r>
                              <a:rPr lang="en-US" sz="13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1300" i="1">
                    <a:latin typeface="Cambria Math" panose="02040503050406030204" pitchFamily="18" charset="0"/>
                    <a:ea typeface="Cambria" panose="02040503050406030204" pitchFamily="18" charset="0"/>
                  </a:rPr>
                  <a:t>.</a:t>
                </a:r>
                <a:endParaRPr lang="en-US" sz="1800"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  <a:p>
                <a:pPr marL="0" indent="0">
                  <a:buNone/>
                </a:pPr>
                <a:endParaRPr lang="en-IN" sz="180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18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BDAD13-DD57-26B5-09CE-996AF0F4A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8491" y="1101213"/>
                <a:ext cx="9055509" cy="5553797"/>
              </a:xfrm>
              <a:blipFill>
                <a:blip r:embed="rId3"/>
                <a:stretch>
                  <a:fillRect l="-269" t="-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63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8169-5F34-0D3F-6BBC-23F91176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CNN based Spatial Encoding</a:t>
            </a:r>
          </a:p>
        </p:txBody>
      </p:sp>
      <p:pic>
        <p:nvPicPr>
          <p:cNvPr id="5" name="Content Placeholder 4" descr="A diagram of a diagram of a diagram&#10;&#10;AI-generated content may be incorrect.">
            <a:extLst>
              <a:ext uri="{FF2B5EF4-FFF2-40B4-BE49-F238E27FC236}">
                <a16:creationId xmlns:a16="http://schemas.microsoft.com/office/drawing/2014/main" id="{60D85B2E-B2F3-416E-941B-F7B5A984F3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61" y="1082920"/>
            <a:ext cx="7670075" cy="299362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2991F5-DB01-5B38-2E39-78591509E0E2}"/>
                  </a:ext>
                </a:extLst>
              </p:cNvPr>
              <p:cNvSpPr txBox="1"/>
              <p:nvPr/>
            </p:nvSpPr>
            <p:spPr>
              <a:xfrm>
                <a:off x="180654" y="3931187"/>
                <a:ext cx="8786365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342900">
                  <a:buFont typeface="Wingdings" panose="05000000000000000000" pitchFamily="2" charset="2"/>
                  <a:buChar char="Ø"/>
                </a:pPr>
                <a:r>
                  <a:rPr lang="en-US" sz="19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The CNNs process raw grid-based observations of </a:t>
                </a:r>
                <a:r>
                  <a:rPr lang="en-US" sz="190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dimensions </a:t>
                </a:r>
                <a14:m>
                  <m:oMath xmlns:m="http://schemas.openxmlformats.org/officeDocument/2006/math">
                    <m:r>
                      <a:rPr lang="en-US" sz="19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80×80×3</m:t>
                    </m:r>
                  </m:oMath>
                </a14:m>
                <a:r>
                  <a:rPr lang="en-US" sz="190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19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and extract high-level spatial features.</a:t>
                </a:r>
              </a:p>
              <a:p>
                <a:pPr marL="285750" indent="-342900">
                  <a:buFont typeface="Wingdings" panose="05000000000000000000" pitchFamily="2" charset="2"/>
                  <a:buChar char="Ø"/>
                </a:pPr>
                <a:r>
                  <a:rPr lang="en-US" sz="19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The implemented network consists of </a:t>
                </a:r>
                <a:r>
                  <a:rPr lang="en-US" sz="1900">
                    <a:solidFill>
                      <a:srgbClr val="E46C0A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three convolutional layers</a:t>
                </a:r>
                <a:r>
                  <a:rPr lang="en-US" sz="19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each followed by a </a:t>
                </a:r>
                <a:r>
                  <a:rPr lang="en-US" sz="1900" err="1">
                    <a:solidFill>
                      <a:srgbClr val="E46C0A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ReLU</a:t>
                </a:r>
                <a:r>
                  <a:rPr lang="en-US" sz="1900">
                    <a:solidFill>
                      <a:srgbClr val="E46C0A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activation function</a:t>
                </a:r>
                <a:r>
                  <a:rPr lang="en-US" sz="19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and a </a:t>
                </a:r>
                <a:r>
                  <a:rPr lang="en-US" sz="1900">
                    <a:solidFill>
                      <a:srgbClr val="E46C0A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batch normalization layer </a:t>
                </a:r>
                <a:r>
                  <a:rPr lang="en-US" sz="19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after the final convolution. </a:t>
                </a:r>
              </a:p>
              <a:p>
                <a:pPr marL="285750" indent="-342900">
                  <a:buFont typeface="Wingdings" panose="05000000000000000000" pitchFamily="2" charset="2"/>
                  <a:buChar char="Ø"/>
                </a:pPr>
                <a:r>
                  <a:rPr lang="en-US" sz="19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Each agent’s observation is passed through its own CNN, which encodes the spatial information into a </a:t>
                </a:r>
                <a:r>
                  <a:rPr lang="en-US" sz="1900">
                    <a:solidFill>
                      <a:srgbClr val="0000CC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compact feature vector</a:t>
                </a:r>
                <a:r>
                  <a:rPr lang="en-US" sz="19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These feature vectors are then </a:t>
                </a:r>
                <a:r>
                  <a:rPr lang="en-US" sz="1900">
                    <a:solidFill>
                      <a:srgbClr val="0000CC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used as inputs</a:t>
                </a:r>
                <a:r>
                  <a:rPr lang="en-US" sz="19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to the actor and critic networks within the MADDPG framework.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2991F5-DB01-5B38-2E39-78591509E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54" y="3931187"/>
                <a:ext cx="8786365" cy="2431435"/>
              </a:xfrm>
              <a:prstGeom prst="rect">
                <a:avLst/>
              </a:prstGeom>
              <a:blipFill>
                <a:blip r:embed="rId3"/>
                <a:stretch>
                  <a:fillRect l="-555" t="-1253" b="-3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8A0280D-D282-E60E-3428-A3B489E987F8}"/>
              </a:ext>
            </a:extLst>
          </p:cNvPr>
          <p:cNvSpPr txBox="1"/>
          <p:nvPr/>
        </p:nvSpPr>
        <p:spPr>
          <a:xfrm>
            <a:off x="2553498" y="3592633"/>
            <a:ext cx="5539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>
                <a:latin typeface="Cambria" panose="02040503050406030204" pitchFamily="18" charset="0"/>
                <a:ea typeface="Cambria" panose="02040503050406030204" pitchFamily="18" charset="0"/>
              </a:rPr>
              <a:t>Architecture of CNN Network</a:t>
            </a:r>
            <a:endParaRPr lang="en-IN" sz="1400" i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6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E6E5-A213-7ADD-ECD8-EFCFFFAD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Risk Averse RL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A6C318-3B8F-D4EA-F327-06FE25246FD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34730" y="2126306"/>
                <a:ext cx="4273360" cy="1823448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20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Conditional Value at Risk (CVaR): </a:t>
                </a:r>
                <a:r>
                  <a:rPr lang="en-US" sz="2000">
                    <a:latin typeface="Cambria" panose="02040503050406030204" pitchFamily="18" charset="0"/>
                    <a:ea typeface="Cambria" panose="02040503050406030204" pitchFamily="18" charset="0"/>
                  </a:rPr>
                  <a:t>measures the </a:t>
                </a:r>
                <a:r>
                  <a:rPr lang="en-US" sz="2000">
                    <a:solidFill>
                      <a:schemeClr val="accent6">
                        <a:lumMod val="7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expected value of the worst-case outcomes </a:t>
                </a:r>
                <a:r>
                  <a:rPr lang="en-US" sz="2000">
                    <a:latin typeface="Cambria" panose="02040503050406030204" pitchFamily="18" charset="0"/>
                    <a:ea typeface="Cambria" panose="02040503050406030204" pitchFamily="18" charset="0"/>
                  </a:rPr>
                  <a:t>below a certain percentile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z="2000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d>
                  </m:oMath>
                </a14:m>
                <a:r>
                  <a:rPr lang="en-IN" sz="2000">
                    <a:latin typeface="Cambria" panose="02040503050406030204" pitchFamily="18" charset="0"/>
                    <a:ea typeface="Cambria" panose="02040503050406030204" pitchFamily="18" charset="0"/>
                  </a:rPr>
                  <a:t>.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i="1">
                        <a:latin typeface="Cambria Math" panose="02040503050406030204" pitchFamily="18" charset="0"/>
                      </a:rPr>
                      <m:t>α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IN" sz="2000">
                    <a:latin typeface="Cambria" panose="02040503050406030204" pitchFamily="18" charset="0"/>
                    <a:ea typeface="Cambria" panose="02040503050406030204" pitchFamily="18" charset="0"/>
                  </a:rPr>
                  <a:t> in fig.)</a:t>
                </a:r>
                <a:endParaRPr lang="en-IN" sz="220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IN" sz="180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A6C318-3B8F-D4EA-F327-06FE25246F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34730" y="2126306"/>
                <a:ext cx="4273360" cy="1823448"/>
              </a:xfrm>
              <a:blipFill>
                <a:blip r:embed="rId2"/>
                <a:stretch>
                  <a:fillRect l="-1569" t="-2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8661DEF-C1B8-C5B3-340D-251DE9FD421E}"/>
              </a:ext>
            </a:extLst>
          </p:cNvPr>
          <p:cNvSpPr txBox="1"/>
          <p:nvPr/>
        </p:nvSpPr>
        <p:spPr>
          <a:xfrm>
            <a:off x="234731" y="1278194"/>
            <a:ext cx="86536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>
                <a:latin typeface="Cambria" panose="02040503050406030204" pitchFamily="18" charset="0"/>
                <a:ea typeface="Cambria" panose="02040503050406030204" pitchFamily="18" charset="0"/>
              </a:rPr>
              <a:t>A branch of  RL that focuses on optimizing policies while minimizing risk rather than just maximizing expected rewards.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C0442-F72A-4320-B8FE-38CBB563D69B}"/>
              </a:ext>
            </a:extLst>
          </p:cNvPr>
          <p:cNvSpPr txBox="1"/>
          <p:nvPr/>
        </p:nvSpPr>
        <p:spPr>
          <a:xfrm>
            <a:off x="234730" y="4040925"/>
            <a:ext cx="865363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Why required?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We observed early in training that some agents </a:t>
            </a:r>
            <a:r>
              <a:rPr lang="en-US" sz="200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accumulated high rewards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while others failed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 to cover PoIs and </a:t>
            </a:r>
            <a:r>
              <a:rPr lang="en-US" sz="200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energy was being used inefficiently 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in edge-case trajectories.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CVaR helps ensure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fair and conservative learning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, not just high average scores.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A49E15A-DDDF-01CB-477E-F8DA6F08036B}"/>
              </a:ext>
            </a:extLst>
          </p:cNvPr>
          <p:cNvGrpSpPr/>
          <p:nvPr/>
        </p:nvGrpSpPr>
        <p:grpSpPr>
          <a:xfrm>
            <a:off x="4373510" y="2177505"/>
            <a:ext cx="4514850" cy="2140285"/>
            <a:chOff x="4373510" y="2177505"/>
            <a:chExt cx="4514850" cy="2140285"/>
          </a:xfrm>
        </p:grpSpPr>
        <p:pic>
          <p:nvPicPr>
            <p:cNvPr id="2050" name="Picture 2" descr="Conditional value at risk (CVaR) compared with VaR | Download ...">
              <a:extLst>
                <a:ext uri="{FF2B5EF4-FFF2-40B4-BE49-F238E27FC236}">
                  <a16:creationId xmlns:a16="http://schemas.microsoft.com/office/drawing/2014/main" id="{55FEEBC6-D32C-6B5D-7D7B-8C67EADE90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3510" y="2177505"/>
              <a:ext cx="4514850" cy="1733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9041E5-CE05-D58B-120D-E6C0EEB72B2F}"/>
                </a:ext>
              </a:extLst>
            </p:cNvPr>
            <p:cNvSpPr txBox="1"/>
            <p:nvPr/>
          </p:nvSpPr>
          <p:spPr>
            <a:xfrm>
              <a:off x="4508090" y="3948458"/>
              <a:ext cx="4301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>
                  <a:latin typeface="Cambria" panose="02040503050406030204" pitchFamily="18" charset="0"/>
                  <a:ea typeface="Cambria" panose="02040503050406030204" pitchFamily="18" charset="0"/>
                </a:rPr>
                <a:t>CVaR compared with </a:t>
              </a:r>
              <a:r>
                <a:rPr lang="en-IN" err="1">
                  <a:latin typeface="Cambria" panose="02040503050406030204" pitchFamily="18" charset="0"/>
                  <a:ea typeface="Cambria" panose="02040503050406030204" pitchFamily="18" charset="0"/>
                </a:rPr>
                <a:t>VaR</a:t>
              </a:r>
              <a:r>
                <a:rPr lang="en-IN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IN" sz="1600" i="1">
                  <a:latin typeface="Cambria" panose="02040503050406030204" pitchFamily="18" charset="0"/>
                  <a:ea typeface="Cambria" panose="02040503050406030204" pitchFamily="18" charset="0"/>
                  <a:hlinkClick r:id="rId4" action="ppaction://hlinksldjump"/>
                </a:rPr>
                <a:t>[2]</a:t>
              </a:r>
              <a:endParaRPr lang="en-IN" i="1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79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A22B6-7786-01ED-AA38-704237C54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4DF2-D0F5-5932-5738-E4213EB4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Risk Averse RL (contd.)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8607A2-240D-0520-E497-0155000E662F}"/>
                  </a:ext>
                </a:extLst>
              </p:cNvPr>
              <p:cNvSpPr txBox="1"/>
              <p:nvPr/>
            </p:nvSpPr>
            <p:spPr>
              <a:xfrm>
                <a:off x="234731" y="1278194"/>
                <a:ext cx="8653630" cy="305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20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Incorporating CVaR in Critic Network: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000"/>
                  <a:t> </a:t>
                </a:r>
                <a:r>
                  <a:rPr lang="en-US" sz="2000">
                    <a:latin typeface="Cambria" panose="02040503050406030204" pitchFamily="18" charset="0"/>
                    <a:ea typeface="Cambria" panose="02040503050406030204" pitchFamily="18" charset="0"/>
                  </a:rPr>
                  <a:t>The critic network outputs a </a:t>
                </a:r>
                <a:r>
                  <a:rPr lang="en-US" sz="2000">
                    <a:solidFill>
                      <a:srgbClr val="0000CC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set of quantile </a:t>
                </a:r>
                <a:r>
                  <a:rPr lang="en-US" sz="2000">
                    <a:latin typeface="Cambria" panose="02040503050406030204" pitchFamily="18" charset="0"/>
                    <a:ea typeface="Cambria" panose="02040503050406030204" pitchFamily="18" charset="0"/>
                  </a:rPr>
                  <a:t>estimates, rather than a single scalar Q-value.</a:t>
                </a:r>
              </a:p>
              <a:p>
                <a:pPr lvl="1" algn="ctr"/>
                <a:r>
                  <a:rPr lang="en-US" sz="200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sz="200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  <a:p>
                <a:pPr lvl="1" algn="ctr"/>
                <a:endParaRPr lang="en-US" sz="60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000">
                    <a:latin typeface="Cambria" panose="02040503050406030204" pitchFamily="18" charset="0"/>
                    <a:ea typeface="Cambria" panose="02040503050406030204" pitchFamily="18" charset="0"/>
                  </a:rPr>
                  <a:t>During training, we sort the predicted quantiles in </a:t>
                </a:r>
                <a:r>
                  <a:rPr lang="en-US" sz="2000">
                    <a:solidFill>
                      <a:srgbClr val="E46C0A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ascending order and compute the mean of the lowest </a:t>
                </a:r>
                <a14:m>
                  <m:oMath xmlns:m="http://schemas.openxmlformats.org/officeDocument/2006/math">
                    <m:r>
                      <a:rPr lang="en-IN" sz="2000" dirty="0">
                        <a:solidFill>
                          <a:srgbClr val="E46C0A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𝛼</m:t>
                    </m:r>
                    <m:r>
                      <a:rPr lang="en-IN" sz="2000" dirty="0">
                        <a:solidFill>
                          <a:srgbClr val="E46C0A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IN" sz="2000" i="1" dirty="0">
                            <a:solidFill>
                              <a:srgbClr val="E46C0A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dirty="0">
                            <a:solidFill>
                              <a:srgbClr val="E46C0A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2000" dirty="0">
                            <a:solidFill>
                              <a:srgbClr val="E46C0A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IN" sz="2000" dirty="0">
                        <a:solidFill>
                          <a:srgbClr val="E46C0A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>
                    <a:solidFill>
                      <a:srgbClr val="E46C0A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values</a:t>
                </a:r>
                <a:r>
                  <a:rPr lang="en-US" sz="2000">
                    <a:latin typeface="Cambria" panose="02040503050406030204" pitchFamily="18" charset="0"/>
                    <a:ea typeface="Cambria" panose="02040503050406030204" pitchFamily="18" charset="0"/>
                  </a:rPr>
                  <a:t>  and use this value instead of standard Q-value.</a:t>
                </a:r>
              </a:p>
              <a:p>
                <a:pPr lvl="2" algn="ctr"/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sz="2000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p>
                        <m:r>
                          <a:rPr lang="en-IN" sz="2000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𝐶𝑉𝑎𝑅</m:t>
                        </m:r>
                      </m:sup>
                    </m:sSup>
                    <m:d>
                      <m:dPr>
                        <m:ctrlPr>
                          <a:rPr lang="en-IN" sz="2000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𝑠</m:t>
                        </m:r>
                        <m:r>
                          <a:rPr lang="en-IN" sz="2000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r>
                          <a:rPr lang="en-IN" sz="2000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sz="2000" b="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IN" sz="2000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IN" sz="2000" b="0" i="1" dirty="0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dirty="0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2000" b="0" i="1" dirty="0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IN" sz="2000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000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</m:t>
                        </m:r>
                        <m:r>
                          <a:rPr lang="en-IN" sz="2000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IN" sz="200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IN" sz="2000" i="1" dirty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 dirty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IN" sz="2000" i="1" dirty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IN" sz="2000" b="0" i="1" dirty="0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dirty="0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sz="2000" b="0" i="1" dirty="0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8607A2-240D-0520-E497-0155000E6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31" y="1278194"/>
                <a:ext cx="8653630" cy="3052759"/>
              </a:xfrm>
              <a:prstGeom prst="rect">
                <a:avLst/>
              </a:prstGeom>
              <a:blipFill>
                <a:blip r:embed="rId2"/>
                <a:stretch>
                  <a:fillRect l="-775" t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C1DE38-32DC-65C3-86F1-2CA72669B8C7}"/>
              </a:ext>
            </a:extLst>
          </p:cNvPr>
          <p:cNvSpPr txBox="1"/>
          <p:nvPr/>
        </p:nvSpPr>
        <p:spPr>
          <a:xfrm>
            <a:off x="234730" y="4522706"/>
            <a:ext cx="865363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Observed impact: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Improved fairness stability 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— agents spread more uniformly.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Fairness vs. Energy tradeoff became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more consistent 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across training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Agents avoided risky regions or redundant overlaps,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saving energy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769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Results and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4F7F22-91D7-3D9C-9183-3B1C88B8D43D}"/>
              </a:ext>
            </a:extLst>
          </p:cNvPr>
          <p:cNvSpPr txBox="1"/>
          <p:nvPr/>
        </p:nvSpPr>
        <p:spPr>
          <a:xfrm>
            <a:off x="358877" y="1329854"/>
            <a:ext cx="84193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State Visualization: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200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Initial State: </a:t>
            </a:r>
            <a:r>
              <a:rPr lang="en-IN" sz="2000">
                <a:latin typeface="Cambria" panose="02040503050406030204" pitchFamily="18" charset="0"/>
                <a:ea typeface="Cambria" panose="02040503050406030204" pitchFamily="18" charset="0"/>
              </a:rPr>
              <a:t>Shows the initial start position of all the UAVs at the start of training, which remains fixed at the start of each episode.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200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Mid-Training Episode: 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Captures the positions of UAVs and their corresponding </a:t>
            </a:r>
            <a:r>
              <a:rPr lang="en-US" sz="2000">
                <a:solidFill>
                  <a:srgbClr val="0000C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covered regions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 (shown by the </a:t>
            </a:r>
            <a:r>
              <a:rPr lang="en-US" sz="2000">
                <a:solidFill>
                  <a:srgbClr val="007E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green region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).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Heatmap: </a:t>
            </a: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Illustrates the spatial distribution of UAV coverage. </a:t>
            </a:r>
            <a:r>
              <a:rPr lang="en-US" sz="2000"/>
              <a:t>Areas with higher intensity indicate regions that have received better coverage.</a:t>
            </a:r>
            <a:endParaRPr lang="en-IN" sz="20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47411E-860F-BDC1-37E2-CA47DFF614CF}"/>
              </a:ext>
            </a:extLst>
          </p:cNvPr>
          <p:cNvGrpSpPr/>
          <p:nvPr/>
        </p:nvGrpSpPr>
        <p:grpSpPr>
          <a:xfrm>
            <a:off x="698091" y="4222954"/>
            <a:ext cx="2332704" cy="2072668"/>
            <a:chOff x="698091" y="4222954"/>
            <a:chExt cx="2332704" cy="2072668"/>
          </a:xfrm>
        </p:grpSpPr>
        <p:pic>
          <p:nvPicPr>
            <p:cNvPr id="12" name="Picture 11" descr="A black background with many squares&#10;&#10;AI-generated content may be incorrect.">
              <a:extLst>
                <a:ext uri="{FF2B5EF4-FFF2-40B4-BE49-F238E27FC236}">
                  <a16:creationId xmlns:a16="http://schemas.microsoft.com/office/drawing/2014/main" id="{44942069-6E6F-AF15-2759-CEC218609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478" y="4222954"/>
              <a:ext cx="1764891" cy="176489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5B7D603-72FE-B55B-F52E-CA49B0797AFA}"/>
                </a:ext>
              </a:extLst>
            </p:cNvPr>
            <p:cNvSpPr txBox="1"/>
            <p:nvPr/>
          </p:nvSpPr>
          <p:spPr>
            <a:xfrm>
              <a:off x="698091" y="5987845"/>
              <a:ext cx="23327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latin typeface="Cambria" panose="02040503050406030204" pitchFamily="18" charset="0"/>
                  <a:ea typeface="Cambria" panose="02040503050406030204" pitchFamily="18" charset="0"/>
                </a:rPr>
                <a:t>Initial state of all UAVs</a:t>
              </a:r>
              <a:endParaRPr lang="en-IN" sz="140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B7E7A2-D141-5CE7-D0F9-C68A84463A15}"/>
              </a:ext>
            </a:extLst>
          </p:cNvPr>
          <p:cNvGrpSpPr/>
          <p:nvPr/>
        </p:nvGrpSpPr>
        <p:grpSpPr>
          <a:xfrm>
            <a:off x="3392127" y="4222954"/>
            <a:ext cx="2332704" cy="2072668"/>
            <a:chOff x="3392127" y="4222954"/>
            <a:chExt cx="2332704" cy="2072668"/>
          </a:xfrm>
        </p:grpSpPr>
        <p:pic>
          <p:nvPicPr>
            <p:cNvPr id="8" name="Picture 7" descr="A pixelated square with many colored squares&#10;&#10;AI-generated content may be incorrect.">
              <a:extLst>
                <a:ext uri="{FF2B5EF4-FFF2-40B4-BE49-F238E27FC236}">
                  <a16:creationId xmlns:a16="http://schemas.microsoft.com/office/drawing/2014/main" id="{3A43F90C-A78B-90FE-2681-AFA597F4A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2514" y="4222954"/>
              <a:ext cx="1764891" cy="176489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B1D4FC4-FCFC-8F79-3271-895DDC3544AA}"/>
                </a:ext>
              </a:extLst>
            </p:cNvPr>
            <p:cNvSpPr txBox="1"/>
            <p:nvPr/>
          </p:nvSpPr>
          <p:spPr>
            <a:xfrm>
              <a:off x="3392127" y="5987845"/>
              <a:ext cx="23327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>
                  <a:latin typeface="Cambria" panose="02040503050406030204" pitchFamily="18" charset="0"/>
                  <a:ea typeface="Cambria" panose="02040503050406030204" pitchFamily="18" charset="0"/>
                </a:rPr>
                <a:t>Mid-Training Episode Image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1003D5-65F4-4A78-C009-EBFDCA07BA79}"/>
              </a:ext>
            </a:extLst>
          </p:cNvPr>
          <p:cNvGrpSpPr/>
          <p:nvPr/>
        </p:nvGrpSpPr>
        <p:grpSpPr>
          <a:xfrm>
            <a:off x="6044378" y="4222954"/>
            <a:ext cx="2332704" cy="2072668"/>
            <a:chOff x="6044378" y="4222954"/>
            <a:chExt cx="2332704" cy="2072668"/>
          </a:xfrm>
        </p:grpSpPr>
        <p:pic>
          <p:nvPicPr>
            <p:cNvPr id="10" name="Picture 9" descr="A square with blue squares&#10;&#10;AI-generated content may be incorrect.">
              <a:extLst>
                <a:ext uri="{FF2B5EF4-FFF2-40B4-BE49-F238E27FC236}">
                  <a16:creationId xmlns:a16="http://schemas.microsoft.com/office/drawing/2014/main" id="{461193CC-F63F-5FEB-AEDE-6912DEE16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6552" y="4222954"/>
              <a:ext cx="1764891" cy="176489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75A2EF-91B8-16D9-97D7-4F12CD35C1A0}"/>
                </a:ext>
              </a:extLst>
            </p:cNvPr>
            <p:cNvSpPr txBox="1"/>
            <p:nvPr/>
          </p:nvSpPr>
          <p:spPr>
            <a:xfrm>
              <a:off x="6044378" y="5987845"/>
              <a:ext cx="23327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>
                  <a:latin typeface="Cambria" panose="02040503050406030204" pitchFamily="18" charset="0"/>
                  <a:ea typeface="Cambria" panose="02040503050406030204" pitchFamily="18" charset="0"/>
                </a:rPr>
                <a:t>Coverage Heatmap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700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2D7FF-0D36-21E1-9467-26815E290AE1}"/>
              </a:ext>
            </a:extLst>
          </p:cNvPr>
          <p:cNvSpPr txBox="1">
            <a:spLocks/>
          </p:cNvSpPr>
          <p:nvPr/>
        </p:nvSpPr>
        <p:spPr>
          <a:xfrm>
            <a:off x="180654" y="202990"/>
            <a:ext cx="7042080" cy="554587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200" b="1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Results and Analysis (contd.)</a:t>
            </a:r>
          </a:p>
        </p:txBody>
      </p:sp>
      <p:pic>
        <p:nvPicPr>
          <p:cNvPr id="4" name="Picture 3" descr="A graph with blue dots&#10;&#10;AI-generated content may be incorrect.">
            <a:extLst>
              <a:ext uri="{FF2B5EF4-FFF2-40B4-BE49-F238E27FC236}">
                <a16:creationId xmlns:a16="http://schemas.microsoft.com/office/drawing/2014/main" id="{E3124BB7-C3BB-D0EC-CA5B-FB1C71A32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003" y="3429000"/>
            <a:ext cx="5293731" cy="31762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B49A1F-1C97-DA5B-0A69-99A634E6F37D}"/>
              </a:ext>
            </a:extLst>
          </p:cNvPr>
          <p:cNvSpPr txBox="1"/>
          <p:nvPr/>
        </p:nvSpPr>
        <p:spPr>
          <a:xfrm>
            <a:off x="358877" y="1329854"/>
            <a:ext cx="842624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Fairness vs Coverage</a:t>
            </a:r>
          </a:p>
          <a:p>
            <a:endParaRPr lang="en-IN" sz="50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Almost linear and positively correlated trend</a:t>
            </a:r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Cooperation among agents is self-emergent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, not manually coded.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A high coverage inherently encourages agents to distribute themselves more evenly, minimizing neglected zones.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The learning algorithm promotes 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balanced distribution of service 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across the area.</a:t>
            </a:r>
          </a:p>
        </p:txBody>
      </p:sp>
    </p:spTree>
    <p:extLst>
      <p:ext uri="{BB962C8B-B14F-4D97-AF65-F5344CB8AC3E}">
        <p14:creationId xmlns:p14="http://schemas.microsoft.com/office/powerpoint/2010/main" val="114936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1F98C-A2B1-4359-2862-EE18B2F87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E3D2-7CFD-44E2-7544-27CA83DC57D5}"/>
              </a:ext>
            </a:extLst>
          </p:cNvPr>
          <p:cNvSpPr txBox="1">
            <a:spLocks/>
          </p:cNvSpPr>
          <p:nvPr/>
        </p:nvSpPr>
        <p:spPr>
          <a:xfrm>
            <a:off x="180654" y="202990"/>
            <a:ext cx="7042080" cy="554587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200" b="1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Results and Analysis (contd.)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8240DF-39EF-FD36-6987-F2DBA01F3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9003" y="3478772"/>
            <a:ext cx="5293731" cy="31762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19C935-BB1C-8C08-2714-14E2FFA2B451}"/>
              </a:ext>
            </a:extLst>
          </p:cNvPr>
          <p:cNvSpPr txBox="1"/>
          <p:nvPr/>
        </p:nvSpPr>
        <p:spPr>
          <a:xfrm>
            <a:off x="358877" y="1329854"/>
            <a:ext cx="842624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Fairness vs Episodes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50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hockey stick curve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—starting with high fairness in initial episodes (peaking</a:t>
            </a: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 around 0.95), followed by a flat tail averaging around 0.70.</a:t>
            </a: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A high fairness initially is due to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random exploration 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which later reduces due to 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CVaR based risk-averse 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policy learning.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This strategic risk aversion leads to stabilizing behaviour but may overlook less-visited PoIs, causing fairness to plateau.</a:t>
            </a:r>
          </a:p>
        </p:txBody>
      </p:sp>
    </p:spTree>
    <p:extLst>
      <p:ext uri="{BB962C8B-B14F-4D97-AF65-F5344CB8AC3E}">
        <p14:creationId xmlns:p14="http://schemas.microsoft.com/office/powerpoint/2010/main" val="303288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1D68-9250-096C-E1B4-38322DA9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843C0-EDAC-0448-8023-5DEC2B983D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charset="0"/>
              <a:buChar char="Ø"/>
            </a:pPr>
            <a:r>
              <a:rPr lang="en-US" sz="2200">
                <a:solidFill>
                  <a:srgbClr val="FF0000"/>
                </a:solidFill>
                <a:latin typeface="Cambria"/>
                <a:ea typeface="Cambria"/>
                <a:cs typeface="Arial"/>
              </a:rPr>
              <a:t>Unmanned Aerial Vehicles (UAVs)</a:t>
            </a:r>
            <a:r>
              <a:rPr lang="en-US" sz="2200">
                <a:latin typeface="Cambria"/>
                <a:ea typeface="Cambria"/>
                <a:cs typeface="Arial"/>
              </a:rPr>
              <a:t> are a promising technology for providing flexible and on-demand communication coverage in areas lacking ground infrastructure.</a:t>
            </a:r>
            <a:endParaRPr lang="en-US"/>
          </a:p>
          <a:p>
            <a:pPr>
              <a:buFont typeface="Wingdings" charset="0"/>
              <a:buChar char="Ø"/>
            </a:pPr>
            <a:r>
              <a:rPr lang="en-US" sz="2200">
                <a:latin typeface="Cambria"/>
                <a:ea typeface="Cambria"/>
                <a:cs typeface="Arial"/>
              </a:rPr>
              <a:t>Their rapid deployment, </a:t>
            </a:r>
            <a:r>
              <a:rPr lang="en-US" sz="2200">
                <a:solidFill>
                  <a:schemeClr val="accent6">
                    <a:lumMod val="76000"/>
                  </a:schemeClr>
                </a:solidFill>
                <a:latin typeface="Cambria"/>
                <a:ea typeface="Cambria"/>
                <a:cs typeface="Arial"/>
              </a:rPr>
              <a:t>high mobility</a:t>
            </a:r>
            <a:r>
              <a:rPr lang="en-US" sz="2200">
                <a:latin typeface="Cambria"/>
                <a:ea typeface="Cambria"/>
                <a:cs typeface="Arial"/>
              </a:rPr>
              <a:t>, and</a:t>
            </a:r>
            <a:r>
              <a:rPr lang="en-US" sz="2200">
                <a:solidFill>
                  <a:schemeClr val="accent6">
                    <a:lumMod val="76000"/>
                  </a:schemeClr>
                </a:solidFill>
                <a:latin typeface="Cambria"/>
                <a:ea typeface="Cambria"/>
                <a:cs typeface="Arial"/>
              </a:rPr>
              <a:t> elevated line-of-sight communication</a:t>
            </a:r>
            <a:r>
              <a:rPr lang="en-US" sz="2200">
                <a:latin typeface="Cambria"/>
                <a:ea typeface="Cambria"/>
                <a:cs typeface="Arial"/>
              </a:rPr>
              <a:t> capabilities make them ideal for scenarios such as disaster response, large-scale events, and rural area connectivity.  </a:t>
            </a:r>
          </a:p>
          <a:p>
            <a:pPr>
              <a:buFont typeface="Wingdings" charset="0"/>
              <a:buChar char="Ø"/>
            </a:pPr>
            <a:endParaRPr lang="en-US" sz="2200">
              <a:latin typeface="Arial"/>
              <a:cs typeface="Arial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9F6CCB7-C503-87F9-09CB-8F6128062CCC}"/>
              </a:ext>
            </a:extLst>
          </p:cNvPr>
          <p:cNvGrpSpPr/>
          <p:nvPr/>
        </p:nvGrpSpPr>
        <p:grpSpPr>
          <a:xfrm>
            <a:off x="2190652" y="3429000"/>
            <a:ext cx="4450517" cy="3094794"/>
            <a:chOff x="2190652" y="3429000"/>
            <a:chExt cx="4450517" cy="3094794"/>
          </a:xfrm>
        </p:grpSpPr>
        <p:pic>
          <p:nvPicPr>
            <p:cNvPr id="5" name="Picture 4" descr="A diagram of a map with images of a city and a tower&#10;&#10;AI-generated content may be incorrect.">
              <a:extLst>
                <a:ext uri="{FF2B5EF4-FFF2-40B4-BE49-F238E27FC236}">
                  <a16:creationId xmlns:a16="http://schemas.microsoft.com/office/drawing/2014/main" id="{8844D795-DA16-3EA0-290F-DE599518B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652" y="3429000"/>
              <a:ext cx="4450517" cy="275932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056999-F141-3842-1485-58B7066E1BA6}"/>
                </a:ext>
              </a:extLst>
            </p:cNvPr>
            <p:cNvSpPr txBox="1"/>
            <p:nvPr/>
          </p:nvSpPr>
          <p:spPr>
            <a:xfrm>
              <a:off x="2438400" y="6185240"/>
              <a:ext cx="40115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>
                  <a:latin typeface="Cambria" panose="02040503050406030204" pitchFamily="18" charset="0"/>
                  <a:ea typeface="Cambria" panose="02040503050406030204" pitchFamily="18" charset="0"/>
                </a:rPr>
                <a:t>Multi-UAV navigation coverage scenario </a:t>
              </a:r>
              <a:r>
                <a:rPr lang="en-IN" sz="1600" i="1">
                  <a:latin typeface="Cambria" panose="02040503050406030204" pitchFamily="18" charset="0"/>
                  <a:ea typeface="Cambria" panose="02040503050406030204" pitchFamily="18" charset="0"/>
                  <a:hlinkClick r:id="rId3" action="ppaction://hlinksldjump"/>
                </a:rPr>
                <a:t>[1]</a:t>
              </a:r>
              <a:r>
                <a:rPr lang="en-IN" sz="1600">
                  <a:latin typeface="Cambria" panose="02040503050406030204" pitchFamily="18" charset="0"/>
                  <a:ea typeface="Cambria" panose="02040503050406030204" pitchFamily="18" charset="0"/>
                  <a:hlinkClick r:id="rId3" action="ppaction://hlinksldjump"/>
                </a:rPr>
                <a:t> </a:t>
              </a:r>
              <a:endParaRPr lang="en-IN" sz="160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979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65A76-AF2A-D93E-8F09-B0594BC98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870A-D7D0-8BF6-1D33-8D6F0EF6ED81}"/>
              </a:ext>
            </a:extLst>
          </p:cNvPr>
          <p:cNvSpPr txBox="1">
            <a:spLocks/>
          </p:cNvSpPr>
          <p:nvPr/>
        </p:nvSpPr>
        <p:spPr>
          <a:xfrm>
            <a:off x="180654" y="202990"/>
            <a:ext cx="7042080" cy="554587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200" b="1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Results and Analysis (contd.)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4FBB3F-8263-6629-4302-3C4481B6A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9004" y="3330676"/>
            <a:ext cx="5293729" cy="31762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E429E9-47ED-2340-B8E3-6825B001C28A}"/>
              </a:ext>
            </a:extLst>
          </p:cNvPr>
          <p:cNvSpPr txBox="1"/>
          <p:nvPr/>
        </p:nvSpPr>
        <p:spPr>
          <a:xfrm>
            <a:off x="358877" y="1329854"/>
            <a:ext cx="84262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Fairness vs Energy Efficiency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As fairness improves, agents begin to 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conserve energy more consistently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The learning reinforces that a fair coordination avoids redundant flight, hence saving energy.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Our multi-objective reward function 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successfully aligns fairness with energy awareness.</a:t>
            </a:r>
          </a:p>
        </p:txBody>
      </p:sp>
    </p:spTree>
    <p:extLst>
      <p:ext uri="{BB962C8B-B14F-4D97-AF65-F5344CB8AC3E}">
        <p14:creationId xmlns:p14="http://schemas.microsoft.com/office/powerpoint/2010/main" val="267546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EF7EFDD-0E67-0101-644A-BCADA39E39EA}"/>
              </a:ext>
            </a:extLst>
          </p:cNvPr>
          <p:cNvSpPr txBox="1">
            <a:spLocks/>
          </p:cNvSpPr>
          <p:nvPr/>
        </p:nvSpPr>
        <p:spPr>
          <a:xfrm>
            <a:off x="180654" y="202990"/>
            <a:ext cx="7042080" cy="554587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200" b="1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E250C-4E68-57D6-6BAF-D145261DD1DE}"/>
              </a:ext>
            </a:extLst>
          </p:cNvPr>
          <p:cNvSpPr txBox="1"/>
          <p:nvPr/>
        </p:nvSpPr>
        <p:spPr>
          <a:xfrm>
            <a:off x="358877" y="1329854"/>
            <a:ext cx="842624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Summary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00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A decentralized multi-UAV system using 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MADDPG with CNNs and CVaR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, aimed at maximizing 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coverage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, maintaining 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fairness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, and ensuring 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energy</a:t>
            </a:r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efficiency</a:t>
            </a:r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Designed a custom 2D environment and implemented a robust multi-objective reward scheme under the 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CTDE paradigm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000" b="1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b="1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Key Outcomes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00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Achieved 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decentralized coordination 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among agents through centralized critics and local actors.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Achieved stable learning 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with strong performance across various metrics.</a:t>
            </a:r>
            <a:endParaRPr lang="en-US" b="1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Demonstrated the viability of deep multi-agent reinforcement learning in partially observable, constrained environments replicating real-world scenarios</a:t>
            </a:r>
            <a:r>
              <a:rPr lang="en-US"/>
              <a:t>.</a:t>
            </a:r>
            <a:endParaRPr lang="en-US" b="1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b="1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Link:</a:t>
            </a:r>
            <a:r>
              <a:rPr lang="en-US" sz="220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https://github.com/Project-Group-LBP/LBP</a:t>
            </a:r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2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16797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AE06B-EC0D-F9C1-350A-FA882E375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B76A5A-720D-0A48-E079-EB2BB0EFA181}"/>
              </a:ext>
            </a:extLst>
          </p:cNvPr>
          <p:cNvSpPr txBox="1">
            <a:spLocks/>
          </p:cNvSpPr>
          <p:nvPr/>
        </p:nvSpPr>
        <p:spPr>
          <a:xfrm>
            <a:off x="180654" y="202990"/>
            <a:ext cx="7042080" cy="554587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3200" b="1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2BEB0-B86A-797F-9B89-8598E01C0E1B}"/>
              </a:ext>
            </a:extLst>
          </p:cNvPr>
          <p:cNvSpPr txBox="1"/>
          <p:nvPr/>
        </p:nvSpPr>
        <p:spPr>
          <a:xfrm>
            <a:off x="358877" y="1329854"/>
            <a:ext cx="84262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>
                <a:latin typeface="Cambria" panose="02040503050406030204" pitchFamily="18" charset="0"/>
                <a:ea typeface="Cambria" panose="02040503050406030204" pitchFamily="18" charset="0"/>
                <a:hlinkClick r:id="rId2" action="ppaction://hlinksldjump"/>
              </a:rPr>
              <a:t>[1]</a:t>
            </a: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 Chi Harold Liu, </a:t>
            </a:r>
            <a:r>
              <a:rPr lang="en-IN" err="1">
                <a:latin typeface="Cambria" panose="02040503050406030204" pitchFamily="18" charset="0"/>
                <a:ea typeface="Cambria" panose="02040503050406030204" pitchFamily="18" charset="0"/>
              </a:rPr>
              <a:t>Xiaoxin</a:t>
            </a: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 Ma, </a:t>
            </a:r>
            <a:r>
              <a:rPr lang="en-IN" err="1">
                <a:latin typeface="Cambria" panose="02040503050406030204" pitchFamily="18" charset="0"/>
                <a:ea typeface="Cambria" panose="02040503050406030204" pitchFamily="18" charset="0"/>
              </a:rPr>
              <a:t>Xudong</a:t>
            </a: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 Gao, and Jian Tang. Distributed energy-efficient multi-</a:t>
            </a:r>
            <a:r>
              <a:rPr lang="en-IN" err="1">
                <a:latin typeface="Cambria" panose="02040503050406030204" pitchFamily="18" charset="0"/>
                <a:ea typeface="Cambria" panose="02040503050406030204" pitchFamily="18" charset="0"/>
              </a:rPr>
              <a:t>uav</a:t>
            </a: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 navigation for long-term communication coverage by deep reinforcement learning. IEEE Transactions on Mobile Computing, 19(6):1274–1286, 2020. URL </a:t>
            </a:r>
            <a:r>
              <a:rPr lang="en-IN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 //ieeexplore.ieee.org/document/8676325</a:t>
            </a:r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i="1">
                <a:latin typeface="Cambria" panose="02040503050406030204" pitchFamily="18" charset="0"/>
                <a:ea typeface="Cambria" panose="02040503050406030204" pitchFamily="18" charset="0"/>
                <a:hlinkClick r:id="rId4" action="ppaction://hlinksldjump"/>
              </a:rPr>
              <a:t>[2]</a:t>
            </a: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i="1">
                <a:latin typeface="Cambria" panose="02040503050406030204" pitchFamily="18" charset="0"/>
                <a:ea typeface="Cambria" panose="02040503050406030204" pitchFamily="18" charset="0"/>
              </a:rPr>
              <a:t>CVaR vs. </a:t>
            </a:r>
            <a:r>
              <a:rPr lang="en-US" i="1" err="1">
                <a:latin typeface="Cambria" panose="02040503050406030204" pitchFamily="18" charset="0"/>
                <a:ea typeface="Cambria" panose="02040503050406030204" pitchFamily="18" charset="0"/>
              </a:rPr>
              <a:t>VaR</a:t>
            </a:r>
            <a:r>
              <a:rPr lang="en-US" i="1">
                <a:latin typeface="Cambria" panose="02040503050406030204" pitchFamily="18" charset="0"/>
                <a:ea typeface="Cambria" panose="02040503050406030204" pitchFamily="18" charset="0"/>
              </a:rPr>
              <a:t>: Key Differences and Their Role in Risk Management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. Accounting Insights. URL 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CVaR vs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VaR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: Key Differences and Their Role in Risk Management - Accounting Insights</a:t>
            </a:r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i="1">
                <a:latin typeface="Cambria" panose="02040503050406030204" pitchFamily="18" charset="0"/>
                <a:ea typeface="Cambria" panose="02040503050406030204" pitchFamily="18" charset="0"/>
                <a:hlinkClick r:id="rId6" action="ppaction://hlinksldjump"/>
              </a:rPr>
              <a:t>[3]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Ryan Lowe, Yi Wu, Aviv Tamar, Jean Harb, Pieter </a:t>
            </a:r>
            <a:r>
              <a:rPr lang="en-IN" err="1">
                <a:latin typeface="Cambria" panose="02040503050406030204" pitchFamily="18" charset="0"/>
                <a:ea typeface="Cambria" panose="02040503050406030204" pitchFamily="18" charset="0"/>
              </a:rPr>
              <a:t>Abbeel</a:t>
            </a: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, and Igor </a:t>
            </a:r>
            <a:r>
              <a:rPr lang="en-IN" err="1">
                <a:latin typeface="Cambria" panose="02040503050406030204" pitchFamily="18" charset="0"/>
                <a:ea typeface="Cambria" panose="02040503050406030204" pitchFamily="18" charset="0"/>
              </a:rPr>
              <a:t>Mordatch</a:t>
            </a:r>
            <a:r>
              <a:rPr lang="en-IN">
                <a:latin typeface="Cambria" panose="02040503050406030204" pitchFamily="18" charset="0"/>
                <a:ea typeface="Cambria" panose="02040503050406030204" pitchFamily="18" charset="0"/>
              </a:rPr>
              <a:t>. Multiagent actor-critic for mixed cooperative-competitive environments. URL 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[1706.02275] Multi-Agent Actor-Critic for Mixed Cooperative-Competitive Environments</a:t>
            </a:r>
            <a:endParaRPr lang="en-IN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99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95B63-364D-88BE-40D6-AC221B0E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Motivation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E98AC-7D87-DBAE-FE32-F0C355E763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charset="0"/>
              <a:buChar char="Ø"/>
            </a:pPr>
            <a:r>
              <a:rPr lang="en-US" sz="2200">
                <a:latin typeface="Cambria"/>
                <a:ea typeface="Cambria"/>
                <a:cs typeface="Arial"/>
              </a:rPr>
              <a:t>Recent research has focused on </a:t>
            </a:r>
            <a:r>
              <a:rPr lang="en-US" sz="2200">
                <a:solidFill>
                  <a:srgbClr val="FF0000"/>
                </a:solidFill>
                <a:latin typeface="Cambria"/>
                <a:ea typeface="Cambria"/>
                <a:cs typeface="Arial"/>
              </a:rPr>
              <a:t>Deep Reinforcement Learning </a:t>
            </a:r>
            <a:r>
              <a:rPr lang="en-US" sz="1800" i="1">
                <a:solidFill>
                  <a:srgbClr val="FF0000"/>
                </a:solidFill>
                <a:latin typeface="Cambria"/>
                <a:ea typeface="Cambria"/>
                <a:cs typeface="Arial"/>
                <a:hlinkClick r:id="rId2" action="ppaction://hlinksldjump"/>
              </a:rPr>
              <a:t>[3]</a:t>
            </a:r>
            <a:r>
              <a:rPr lang="en-US" sz="2200">
                <a:latin typeface="Cambria"/>
                <a:ea typeface="Cambria"/>
                <a:cs typeface="Arial"/>
              </a:rPr>
              <a:t> methods to enable UAVs to learn control policies from environmental interactions. </a:t>
            </a:r>
            <a:endParaRPr lang="en-US"/>
          </a:p>
          <a:p>
            <a:pPr>
              <a:buFont typeface="Wingdings" charset="0"/>
              <a:buChar char="Ø"/>
            </a:pPr>
            <a:r>
              <a:rPr lang="en-US" sz="2200">
                <a:latin typeface="Cambria"/>
                <a:ea typeface="Cambria"/>
                <a:cs typeface="Arial"/>
              </a:rPr>
              <a:t>However, deploying multiple UAVs introduces new </a:t>
            </a:r>
            <a:r>
              <a:rPr lang="en-US" sz="2200">
                <a:solidFill>
                  <a:schemeClr val="accent6">
                    <a:lumMod val="76000"/>
                  </a:schemeClr>
                </a:solidFill>
                <a:latin typeface="Cambria"/>
                <a:ea typeface="Cambria"/>
                <a:cs typeface="Arial"/>
              </a:rPr>
              <a:t>challenges</a:t>
            </a:r>
            <a:r>
              <a:rPr lang="en-US" sz="2200">
                <a:latin typeface="Cambria"/>
                <a:ea typeface="Cambria"/>
                <a:cs typeface="Arial"/>
              </a:rPr>
              <a:t>. </a:t>
            </a:r>
          </a:p>
          <a:p>
            <a:pPr>
              <a:buFont typeface="Wingdings" charset="0"/>
              <a:buChar char="Ø"/>
            </a:pPr>
            <a:r>
              <a:rPr lang="en-US" sz="2200">
                <a:latin typeface="Cambria"/>
                <a:ea typeface="Cambria"/>
                <a:cs typeface="Arial"/>
              </a:rPr>
              <a:t>These include:</a:t>
            </a:r>
          </a:p>
          <a:p>
            <a:pPr lvl="1">
              <a:buFont typeface="Courier New" charset="0"/>
              <a:buChar char="o"/>
            </a:pPr>
            <a:r>
              <a:rPr lang="en-US">
                <a:latin typeface="Cambria"/>
                <a:ea typeface="Cambria"/>
                <a:cs typeface="Arial"/>
              </a:rPr>
              <a:t>maximizing long-term area coverage,</a:t>
            </a:r>
            <a:endParaRPr lang="en-US">
              <a:ea typeface="Cambria"/>
            </a:endParaRPr>
          </a:p>
          <a:p>
            <a:pPr lvl="1">
              <a:buFont typeface="Courier New" charset="0"/>
              <a:buChar char="o"/>
            </a:pPr>
            <a:r>
              <a:rPr lang="en-US">
                <a:latin typeface="Cambria"/>
                <a:ea typeface="Cambria"/>
                <a:cs typeface="Arial"/>
              </a:rPr>
              <a:t>ensuring fairness among service points (hereafter referred to as</a:t>
            </a:r>
            <a:r>
              <a:rPr lang="en-US">
                <a:solidFill>
                  <a:schemeClr val="tx2"/>
                </a:solidFill>
                <a:latin typeface="Cambria"/>
                <a:ea typeface="Cambria"/>
                <a:cs typeface="Arial"/>
              </a:rPr>
              <a:t> </a:t>
            </a:r>
            <a:r>
              <a:rPr lang="en-US">
                <a:solidFill>
                  <a:srgbClr val="000099"/>
                </a:solidFill>
                <a:latin typeface="Cambria"/>
                <a:ea typeface="Cambria"/>
                <a:cs typeface="Arial"/>
              </a:rPr>
              <a:t>Points of Interest </a:t>
            </a:r>
            <a:r>
              <a:rPr lang="en-US">
                <a:latin typeface="Cambria"/>
                <a:ea typeface="Cambria"/>
                <a:cs typeface="Arial"/>
              </a:rPr>
              <a:t>or </a:t>
            </a:r>
            <a:r>
              <a:rPr lang="en-US">
                <a:solidFill>
                  <a:srgbClr val="000099"/>
                </a:solidFill>
                <a:latin typeface="Cambria"/>
                <a:ea typeface="Cambria"/>
                <a:cs typeface="Arial"/>
              </a:rPr>
              <a:t>PoIs</a:t>
            </a:r>
            <a:r>
              <a:rPr lang="en-US">
                <a:latin typeface="Cambria"/>
                <a:ea typeface="Cambria"/>
                <a:cs typeface="Arial"/>
              </a:rPr>
              <a:t>),</a:t>
            </a:r>
            <a:endParaRPr lang="en-US">
              <a:ea typeface="Cambria"/>
            </a:endParaRPr>
          </a:p>
          <a:p>
            <a:pPr lvl="1">
              <a:buFont typeface="Courier New" charset="0"/>
              <a:buChar char="o"/>
            </a:pPr>
            <a:r>
              <a:rPr lang="en-US">
                <a:latin typeface="Cambria"/>
                <a:ea typeface="Cambria"/>
                <a:cs typeface="Arial"/>
              </a:rPr>
              <a:t>conserving limited battery energy,</a:t>
            </a:r>
            <a:endParaRPr lang="en-US">
              <a:ea typeface="Cambria"/>
            </a:endParaRPr>
          </a:p>
          <a:p>
            <a:pPr lvl="1">
              <a:buFont typeface="Courier New" charset="0"/>
              <a:buChar char="o"/>
            </a:pPr>
            <a:r>
              <a:rPr lang="en-US">
                <a:latin typeface="Cambria"/>
                <a:ea typeface="Cambria"/>
                <a:cs typeface="Arial"/>
              </a:rPr>
              <a:t>maintaining inter-UAV connectivity. </a:t>
            </a:r>
            <a:endParaRPr lang="en-US"/>
          </a:p>
          <a:p>
            <a:pPr>
              <a:buFont typeface="Wingdings" charset="0"/>
              <a:buChar char="Ø"/>
            </a:pPr>
            <a:endParaRPr lang="en-US" sz="2200">
              <a:latin typeface="Cambria"/>
              <a:ea typeface="Cambri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695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F8FB-874F-A719-E536-737D08621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  <a:latin typeface="Cambria"/>
                <a:ea typeface="Calibri"/>
                <a:cs typeface="Calibri"/>
              </a:rPr>
              <a:t>Timeline and Milestones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73F85294-D888-9767-913D-8102F7C1FC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9667429"/>
              </p:ext>
            </p:extLst>
          </p:nvPr>
        </p:nvGraphicFramePr>
        <p:xfrm>
          <a:off x="641321" y="1111045"/>
          <a:ext cx="7861357" cy="5466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317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EF794B9-CEDF-4B9B-BD76-ACBFB981D9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graphicEl>
                                              <a:dgm id="{AEF794B9-CEDF-4B9B-BD76-ACBFB981D9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graphicEl>
                                              <a:dgm id="{AEF794B9-CEDF-4B9B-BD76-ACBFB981D9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9220EA4-8FFF-4F5A-909B-2D9AC7DB7E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graphicEl>
                                              <a:dgm id="{B9220EA4-8FFF-4F5A-909B-2D9AC7DB7E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graphicEl>
                                              <a:dgm id="{B9220EA4-8FFF-4F5A-909B-2D9AC7DB7E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3D177EC-E6DB-4718-AB80-81EEBA2F7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graphicEl>
                                              <a:dgm id="{A3D177EC-E6DB-4718-AB80-81EEBA2F7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graphicEl>
                                              <a:dgm id="{A3D177EC-E6DB-4718-AB80-81EEBA2F7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E123BDA-4588-4100-BF5E-AB96435A1B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graphicEl>
                                              <a:dgm id="{0E123BDA-4588-4100-BF5E-AB96435A1B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graphicEl>
                                              <a:dgm id="{0E123BDA-4588-4100-BF5E-AB96435A1B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2A81278-D203-4887-BE40-7167D8A19C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graphicEl>
                                              <a:dgm id="{62A81278-D203-4887-BE40-7167D8A19C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graphicEl>
                                              <a:dgm id="{62A81278-D203-4887-BE40-7167D8A19C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BBC1057-EFCD-4AFE-B187-56662988FD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graphicEl>
                                              <a:dgm id="{FBBC1057-EFCD-4AFE-B187-56662988FD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graphicEl>
                                              <a:dgm id="{FBBC1057-EFCD-4AFE-B187-56662988FD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FC6A9F3-7F70-463E-AD26-0286ED87BC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graphicEl>
                                              <a:dgm id="{9FC6A9F3-7F70-463E-AD26-0286ED87BC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graphicEl>
                                              <a:dgm id="{9FC6A9F3-7F70-463E-AD26-0286ED87BC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64EDE9E-8DED-4F28-9E62-6CC8A6A37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graphicEl>
                                              <a:dgm id="{A64EDE9E-8DED-4F28-9E62-6CC8A6A37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graphicEl>
                                              <a:dgm id="{A64EDE9E-8DED-4F28-9E62-6CC8A6A37A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86A7FF8-36AD-4910-BF44-9B8684D65C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>
                                            <p:graphicEl>
                                              <a:dgm id="{986A7FF8-36AD-4910-BF44-9B8684D65C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>
                                            <p:graphicEl>
                                              <a:dgm id="{986A7FF8-36AD-4910-BF44-9B8684D65C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A131228-188D-4253-9E4A-67D7B8004E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>
                                            <p:graphicEl>
                                              <a:dgm id="{CA131228-188D-4253-9E4A-67D7B8004E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>
                                            <p:graphicEl>
                                              <a:dgm id="{CA131228-188D-4253-9E4A-67D7B8004E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1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0F719-3799-DAA6-93FE-ED57F989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Background Concepts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33DBAD-85D8-0180-D9F9-1606C8425CB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80653" y="1463612"/>
                <a:ext cx="8768137" cy="4478512"/>
              </a:xfrm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buFont typeface="Wingdings" charset="0"/>
                  <a:buChar char="Ø"/>
                </a:pPr>
                <a:r>
                  <a:rPr lang="en-US" sz="2200">
                    <a:solidFill>
                      <a:srgbClr val="FF0000"/>
                    </a:solidFill>
                    <a:latin typeface="Cambria"/>
                    <a:ea typeface="Cambria"/>
                    <a:cs typeface="Arial"/>
                  </a:rPr>
                  <a:t>Reinforcement Learning:</a:t>
                </a:r>
                <a:r>
                  <a:rPr lang="en-US" sz="2200">
                    <a:latin typeface="Cambria"/>
                    <a:ea typeface="Cambria"/>
                    <a:cs typeface="Arial"/>
                  </a:rPr>
                  <a:t> Agents learn by trial-and-error, receiving feedback in the form of rewards.</a:t>
                </a:r>
                <a:endParaRPr lang="en-US" sz="2200">
                  <a:latin typeface="Cambria"/>
                  <a:ea typeface="Cambria"/>
                </a:endParaRPr>
              </a:p>
              <a:p>
                <a:pPr>
                  <a:buFont typeface="Wingdings" charset="0"/>
                  <a:buChar char="Ø"/>
                </a:pPr>
                <a:r>
                  <a:rPr lang="en-US" sz="2200">
                    <a:solidFill>
                      <a:srgbClr val="FF0000"/>
                    </a:solidFill>
                    <a:latin typeface="Cambria"/>
                    <a:ea typeface="Cambria"/>
                    <a:cs typeface="Arial"/>
                  </a:rPr>
                  <a:t>Markov Decision Process (MDP):</a:t>
                </a:r>
                <a:r>
                  <a:rPr lang="en-US" sz="2200">
                    <a:latin typeface="Cambria"/>
                    <a:ea typeface="Cambria"/>
                    <a:cs typeface="Arial"/>
                  </a:rPr>
                  <a:t> A framework defining environment states, actions, rewards, and transitions.</a:t>
                </a:r>
              </a:p>
              <a:p>
                <a:pPr>
                  <a:buFont typeface="Wingdings" charset="0"/>
                  <a:buChar char="Ø"/>
                </a:pPr>
                <a:r>
                  <a:rPr lang="en-US" sz="2200">
                    <a:solidFill>
                      <a:srgbClr val="FF0000"/>
                    </a:solidFill>
                    <a:latin typeface="Cambria"/>
                    <a:ea typeface="Cambria"/>
                    <a:cs typeface="Arial"/>
                  </a:rPr>
                  <a:t>Value [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I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>
                    <a:solidFill>
                      <a:srgbClr val="FF0000"/>
                    </a:solidFill>
                    <a:latin typeface="Cambria"/>
                    <a:ea typeface="Cambria"/>
                    <a:cs typeface="Arial"/>
                  </a:rPr>
                  <a:t> based learning:</a:t>
                </a:r>
                <a:r>
                  <a:rPr lang="en-US" sz="2200">
                    <a:latin typeface="Cambria"/>
                    <a:ea typeface="Cambria"/>
                    <a:cs typeface="Arial"/>
                  </a:rPr>
                  <a:t> Here agents focus on estimating value functions to derive policies.</a:t>
                </a:r>
              </a:p>
              <a:p>
                <a:pPr>
                  <a:buFont typeface="Wingdings" charset="0"/>
                  <a:buChar char="Ø"/>
                </a:pPr>
                <a:r>
                  <a:rPr lang="en-US" sz="2200">
                    <a:solidFill>
                      <a:srgbClr val="FF0000"/>
                    </a:solidFill>
                    <a:latin typeface="Cambria"/>
                    <a:ea typeface="Cambria"/>
                    <a:cs typeface="Arial"/>
                  </a:rPr>
                  <a:t>Policy [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200">
                    <a:solidFill>
                      <a:srgbClr val="FF0000"/>
                    </a:solidFill>
                    <a:latin typeface="Cambria"/>
                    <a:ea typeface="Cambria"/>
                    <a:cs typeface="Arial"/>
                  </a:rPr>
                  <a:t>] based learning:</a:t>
                </a:r>
                <a:r>
                  <a:rPr lang="en-US" sz="2200">
                    <a:latin typeface="Cambria"/>
                    <a:ea typeface="Cambria"/>
                    <a:cs typeface="Arial"/>
                  </a:rPr>
                  <a:t> Here agents directly try to optimize the policy without explicitly using value functions. </a:t>
                </a:r>
              </a:p>
              <a:p>
                <a:pPr lvl="1">
                  <a:buFont typeface="Courier New" charset="0"/>
                  <a:buChar char="o"/>
                </a:pPr>
                <a:r>
                  <a:rPr lang="en-US" sz="2200">
                    <a:latin typeface="Cambria"/>
                    <a:ea typeface="Cambria"/>
                    <a:cs typeface="Arial"/>
                  </a:rPr>
                  <a:t>Can be </a:t>
                </a:r>
                <a:r>
                  <a:rPr lang="en-US" sz="2200">
                    <a:solidFill>
                      <a:srgbClr val="0000CC"/>
                    </a:solidFill>
                    <a:latin typeface="Cambria"/>
                    <a:ea typeface="Cambria"/>
                    <a:cs typeface="Arial"/>
                  </a:rPr>
                  <a:t>deterministic </a:t>
                </a:r>
                <a:r>
                  <a:rPr lang="en-US" sz="2200">
                    <a:latin typeface="Cambria"/>
                    <a:ea typeface="Cambria"/>
                    <a:cs typeface="Arial"/>
                  </a:rPr>
                  <a:t>or </a:t>
                </a:r>
                <a:r>
                  <a:rPr lang="en-US" sz="2200">
                    <a:solidFill>
                      <a:srgbClr val="0000CC"/>
                    </a:solidFill>
                    <a:latin typeface="Cambria"/>
                    <a:ea typeface="Cambria"/>
                    <a:cs typeface="Arial"/>
                  </a:rPr>
                  <a:t>stochastic</a:t>
                </a:r>
                <a:r>
                  <a:rPr lang="en-US" sz="2200">
                    <a:latin typeface="Cambria"/>
                    <a:ea typeface="Cambria"/>
                    <a:cs typeface="Arial"/>
                  </a:rPr>
                  <a:t>.</a:t>
                </a:r>
                <a:endParaRPr lang="en-US" sz="2200">
                  <a:latin typeface="Cambria"/>
                  <a:ea typeface="Cambria"/>
                </a:endParaRPr>
              </a:p>
              <a:p>
                <a:pPr>
                  <a:buFont typeface="Wingdings" charset="0"/>
                  <a:buChar char="Ø"/>
                </a:pPr>
                <a:r>
                  <a:rPr lang="en-US" sz="2200">
                    <a:solidFill>
                      <a:srgbClr val="FF0000"/>
                    </a:solidFill>
                    <a:latin typeface="Cambria"/>
                    <a:ea typeface="Cambria"/>
                    <a:cs typeface="Arial"/>
                  </a:rPr>
                  <a:t>Actor-Critic Method:</a:t>
                </a:r>
                <a:r>
                  <a:rPr lang="en-US" sz="2200">
                    <a:latin typeface="Cambria"/>
                    <a:ea typeface="Cambria"/>
                    <a:cs typeface="Arial"/>
                  </a:rPr>
                  <a:t> Combines a</a:t>
                </a:r>
                <a:r>
                  <a:rPr lang="en-US" sz="2200">
                    <a:solidFill>
                      <a:srgbClr val="0000CC"/>
                    </a:solidFill>
                    <a:latin typeface="Cambria"/>
                    <a:ea typeface="Cambria"/>
                    <a:cs typeface="Arial"/>
                  </a:rPr>
                  <a:t> policy-learning Actor </a:t>
                </a:r>
                <a:r>
                  <a:rPr lang="en-US" sz="2200">
                    <a:latin typeface="Cambria"/>
                    <a:ea typeface="Cambria"/>
                    <a:cs typeface="Arial"/>
                  </a:rPr>
                  <a:t>with a </a:t>
                </a:r>
                <a:r>
                  <a:rPr lang="en-US" sz="2200">
                    <a:solidFill>
                      <a:srgbClr val="0000CC"/>
                    </a:solidFill>
                    <a:latin typeface="Cambria"/>
                    <a:ea typeface="Cambria"/>
                    <a:cs typeface="Arial"/>
                  </a:rPr>
                  <a:t>value-estimating Critic</a:t>
                </a:r>
                <a:r>
                  <a:rPr lang="en-US" sz="2200">
                    <a:latin typeface="Cambria"/>
                    <a:ea typeface="Cambria"/>
                    <a:cs typeface="Arial"/>
                  </a:rPr>
                  <a:t> to improve stability.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33DBAD-85D8-0180-D9F9-1606C8425C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80653" y="1463612"/>
                <a:ext cx="8768137" cy="4478512"/>
              </a:xfrm>
              <a:blipFill>
                <a:blip r:embed="rId2"/>
                <a:stretch>
                  <a:fillRect l="-765" t="-952" r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48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D8321-CA96-4234-FC5E-7C3A07BFA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ECE4-9868-B0F5-EE97-6274A28C8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Background Concepts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8192B-6DB2-438C-9D25-3800E525D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0653" y="1556707"/>
            <a:ext cx="8768137" cy="4716421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charset="0"/>
              <a:buChar char="Ø"/>
            </a:pPr>
            <a:r>
              <a:rPr lang="en-US" sz="2200">
                <a:solidFill>
                  <a:srgbClr val="FF0000"/>
                </a:solidFill>
                <a:latin typeface="Cambria"/>
                <a:ea typeface="Cambria"/>
                <a:cs typeface="Arial"/>
              </a:rPr>
              <a:t>DDPG (Deep Deterministic Policy Gradient): </a:t>
            </a:r>
            <a:r>
              <a:rPr lang="en-US" sz="2200">
                <a:latin typeface="Cambria"/>
                <a:ea typeface="Cambria"/>
                <a:cs typeface="Arial"/>
              </a:rPr>
              <a:t>Learns deterministic policies for continuous control tasks using deep neural networks.</a:t>
            </a:r>
            <a:endParaRPr lang="en-US" sz="2200">
              <a:latin typeface="Cambria"/>
              <a:ea typeface="Cambria"/>
            </a:endParaRPr>
          </a:p>
          <a:p>
            <a:pPr>
              <a:buFont typeface="Wingdings" charset="0"/>
              <a:buChar char="Ø"/>
            </a:pPr>
            <a:r>
              <a:rPr lang="en-US" sz="2200">
                <a:solidFill>
                  <a:srgbClr val="FF0000"/>
                </a:solidFill>
                <a:latin typeface="Cambria"/>
                <a:ea typeface="Cambria"/>
                <a:cs typeface="Arial"/>
              </a:rPr>
              <a:t>Multi-Agent RL (MARL): </a:t>
            </a:r>
            <a:r>
              <a:rPr lang="en-US" sz="2200">
                <a:latin typeface="Cambria"/>
                <a:ea typeface="Cambria"/>
                <a:cs typeface="Arial"/>
              </a:rPr>
              <a:t>A subfield of RL where multiple agents learn simultaneously in a shared environment.</a:t>
            </a:r>
          </a:p>
          <a:p>
            <a:pPr lvl="1">
              <a:buFont typeface="Courier New" charset="0"/>
              <a:buChar char="o"/>
            </a:pPr>
            <a:r>
              <a:rPr lang="en-US" sz="2200">
                <a:latin typeface="Cambria"/>
                <a:ea typeface="Cambria"/>
                <a:cs typeface="Arial"/>
              </a:rPr>
              <a:t>Can be </a:t>
            </a:r>
            <a:r>
              <a:rPr lang="en-US" sz="2200">
                <a:solidFill>
                  <a:srgbClr val="0000CC"/>
                </a:solidFill>
                <a:latin typeface="Cambria"/>
                <a:ea typeface="Cambria"/>
                <a:cs typeface="Arial"/>
              </a:rPr>
              <a:t>Cooperative </a:t>
            </a:r>
            <a:r>
              <a:rPr lang="en-US" sz="2200">
                <a:latin typeface="Cambria"/>
                <a:ea typeface="Cambria"/>
                <a:cs typeface="Arial"/>
              </a:rPr>
              <a:t>or </a:t>
            </a:r>
            <a:r>
              <a:rPr lang="en-US" sz="2200">
                <a:solidFill>
                  <a:srgbClr val="0000CC"/>
                </a:solidFill>
                <a:latin typeface="Cambria"/>
                <a:ea typeface="Cambria"/>
                <a:cs typeface="Arial"/>
              </a:rPr>
              <a:t>Competitive.</a:t>
            </a:r>
          </a:p>
          <a:p>
            <a:pPr>
              <a:buFont typeface="Wingdings" charset="0"/>
              <a:buChar char="Ø"/>
            </a:pPr>
            <a:r>
              <a:rPr lang="en-US" sz="2200">
                <a:solidFill>
                  <a:srgbClr val="FF0000"/>
                </a:solidFill>
                <a:latin typeface="Cambria"/>
                <a:ea typeface="Cambria"/>
                <a:cs typeface="Arial"/>
              </a:rPr>
              <a:t>Centralized Training Decentralized Execution (CTDE Paradigm):</a:t>
            </a:r>
            <a:r>
              <a:rPr lang="en-US" sz="2200">
                <a:solidFill>
                  <a:srgbClr val="000000"/>
                </a:solidFill>
                <a:latin typeface="Cambria"/>
                <a:ea typeface="Cambria"/>
                <a:cs typeface="Arial"/>
              </a:rPr>
              <a:t> </a:t>
            </a:r>
            <a:endParaRPr lang="en-US" sz="2200">
              <a:solidFill>
                <a:srgbClr val="FF0000"/>
              </a:solidFill>
              <a:latin typeface="Cambria"/>
              <a:ea typeface="Cambria"/>
              <a:cs typeface="Arial"/>
            </a:endParaRPr>
          </a:p>
          <a:p>
            <a:pPr lvl="1">
              <a:buFont typeface="Courier New" charset="0"/>
              <a:buChar char="o"/>
            </a:pPr>
            <a:r>
              <a:rPr lang="en-US" sz="2200">
                <a:solidFill>
                  <a:srgbClr val="0000CC"/>
                </a:solidFill>
                <a:latin typeface="Cambria"/>
                <a:ea typeface="Cambria"/>
                <a:cs typeface="Arial"/>
              </a:rPr>
              <a:t>Critic </a:t>
            </a:r>
            <a:r>
              <a:rPr lang="en-US" sz="2200">
                <a:solidFill>
                  <a:srgbClr val="000000"/>
                </a:solidFill>
                <a:latin typeface="Cambria"/>
                <a:ea typeface="Cambria"/>
                <a:cs typeface="Arial"/>
              </a:rPr>
              <a:t>uses global information during training.</a:t>
            </a:r>
            <a:endParaRPr lang="en-US" sz="2200">
              <a:solidFill>
                <a:srgbClr val="FF0000"/>
              </a:solidFill>
              <a:latin typeface="Cambria"/>
              <a:ea typeface="Cambria"/>
              <a:cs typeface="Arial"/>
            </a:endParaRPr>
          </a:p>
          <a:p>
            <a:pPr lvl="1">
              <a:buFont typeface="Courier New" charset="0"/>
              <a:buChar char="o"/>
            </a:pPr>
            <a:r>
              <a:rPr lang="en-US" sz="2200">
                <a:solidFill>
                  <a:srgbClr val="0000CC"/>
                </a:solidFill>
                <a:latin typeface="Cambria"/>
                <a:ea typeface="Cambria"/>
                <a:cs typeface="Arial"/>
              </a:rPr>
              <a:t>Actor </a:t>
            </a:r>
            <a:r>
              <a:rPr lang="en-US" sz="2200">
                <a:solidFill>
                  <a:srgbClr val="000000"/>
                </a:solidFill>
                <a:latin typeface="Cambria"/>
                <a:ea typeface="Cambria"/>
                <a:cs typeface="Arial"/>
              </a:rPr>
              <a:t>uses only local observations at runtime.</a:t>
            </a:r>
            <a:endParaRPr lang="en-US" sz="2200">
              <a:solidFill>
                <a:srgbClr val="FF0000"/>
              </a:solidFill>
              <a:latin typeface="Cambria"/>
              <a:ea typeface="Cambria"/>
              <a:cs typeface="Arial"/>
            </a:endParaRPr>
          </a:p>
          <a:p>
            <a:pPr>
              <a:buFont typeface="Wingdings" charset="0"/>
              <a:buChar char="Ø"/>
            </a:pPr>
            <a:r>
              <a:rPr lang="en-US" sz="2200">
                <a:solidFill>
                  <a:srgbClr val="FF0000"/>
                </a:solidFill>
                <a:latin typeface="Cambria"/>
                <a:ea typeface="Cambria"/>
                <a:cs typeface="Arial"/>
              </a:rPr>
              <a:t>MADDPG:</a:t>
            </a:r>
            <a:r>
              <a:rPr lang="en-US" sz="2200">
                <a:latin typeface="Cambria"/>
                <a:ea typeface="Cambria"/>
                <a:cs typeface="Arial"/>
              </a:rPr>
              <a:t> Extends DDPG to multi-agent setups using centralized training and decentralized execution.</a:t>
            </a:r>
          </a:p>
          <a:p>
            <a:pPr>
              <a:buFont typeface="Wingdings" charset="0"/>
              <a:buChar char="Ø"/>
            </a:pPr>
            <a:r>
              <a:rPr lang="en-US" sz="2200">
                <a:solidFill>
                  <a:srgbClr val="FF0000"/>
                </a:solidFill>
                <a:latin typeface="Cambria"/>
                <a:ea typeface="Cambria"/>
                <a:cs typeface="Arial"/>
              </a:rPr>
              <a:t>Conditional Value at Risk (CVaR):</a:t>
            </a:r>
            <a:r>
              <a:rPr lang="en-US" sz="2200">
                <a:latin typeface="Cambria"/>
                <a:ea typeface="Cambria"/>
                <a:cs typeface="Arial"/>
              </a:rPr>
              <a:t> A risk-averse measure that trains agents to avoid poor performance cases.</a:t>
            </a:r>
          </a:p>
        </p:txBody>
      </p:sp>
    </p:spTree>
    <p:extLst>
      <p:ext uri="{BB962C8B-B14F-4D97-AF65-F5344CB8AC3E}">
        <p14:creationId xmlns:p14="http://schemas.microsoft.com/office/powerpoint/2010/main" val="401161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0419-892C-8BDC-1DA9-7137470F8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endParaRPr lang="en-IN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4B577B-35DC-723B-2D93-9721C14DC26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200">
                    <a:latin typeface="Cambria"/>
                    <a:ea typeface="Cambria"/>
                    <a:cs typeface="Arial"/>
                  </a:rPr>
                  <a:t>A </a:t>
                </a:r>
                <a:r>
                  <a:rPr lang="en-US" sz="2200">
                    <a:solidFill>
                      <a:schemeClr val="accent6">
                        <a:lumMod val="75000"/>
                      </a:schemeClr>
                    </a:solidFill>
                    <a:latin typeface="Cambria"/>
                    <a:ea typeface="Cambria"/>
                    <a:cs typeface="Arial"/>
                  </a:rPr>
                  <a:t>team of UAVs </a:t>
                </a:r>
                <a:r>
                  <a:rPr lang="en-US" sz="2200">
                    <a:latin typeface="Cambria"/>
                    <a:ea typeface="Cambria"/>
                    <a:cs typeface="Arial"/>
                  </a:rPr>
                  <a:t>navigating over a </a:t>
                </a:r>
                <a:r>
                  <a:rPr lang="en-US" sz="2200">
                    <a:solidFill>
                      <a:srgbClr val="0000CC"/>
                    </a:solidFill>
                    <a:latin typeface="Cambria"/>
                    <a:ea typeface="Cambria"/>
                    <a:cs typeface="Arial"/>
                  </a:rPr>
                  <a:t>fixed two-dimensional area </a:t>
                </a:r>
                <a:r>
                  <a:rPr lang="en-US" sz="2200">
                    <a:latin typeface="Cambria"/>
                    <a:ea typeface="Cambria"/>
                    <a:cs typeface="Arial"/>
                  </a:rPr>
                  <a:t>divided into </a:t>
                </a:r>
                <a:r>
                  <a:rPr lang="en-US" sz="2200" i="1">
                    <a:latin typeface="Cambria"/>
                    <a:ea typeface="Cambria"/>
                    <a:cs typeface="Arial"/>
                  </a:rPr>
                  <a:t>K</a:t>
                </a:r>
                <a:r>
                  <a:rPr lang="en-US" sz="2200">
                    <a:latin typeface="Cambria"/>
                    <a:ea typeface="Cambria"/>
                    <a:cs typeface="Arial"/>
                  </a:rPr>
                  <a:t> grid cells, each containing a PoI.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200">
                    <a:latin typeface="Cambria"/>
                    <a:ea typeface="Cambria"/>
                    <a:cs typeface="Arial"/>
                  </a:rPr>
                  <a:t>Let</a:t>
                </a:r>
                <a:r>
                  <a:rPr lang="en-IN" sz="22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IN" sz="2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IN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IN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1, 2, …, </m:t>
                    </m:r>
                    <m:r>
                      <a:rPr lang="en-IN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  <m:r>
                      <m:rPr>
                        <m:lit/>
                      </m:rPr>
                      <a:rPr lang="en-IN" sz="2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IN" sz="2200" i="1">
                    <a:latin typeface="Cambria"/>
                    <a:ea typeface="Cambria"/>
                    <a:cs typeface="Arial"/>
                  </a:rPr>
                  <a:t> </a:t>
                </a:r>
                <a:r>
                  <a:rPr lang="en-US" sz="2200">
                    <a:latin typeface="Cambria"/>
                    <a:ea typeface="Cambria"/>
                    <a:cs typeface="Arial"/>
                  </a:rPr>
                  <a:t>be the set of UAVs, each flying at a fixed altitude. During an episode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"/>
                        <a:cs typeface="Arial"/>
                      </a:rPr>
                      <m:t>𝑇</m:t>
                    </m:r>
                  </m:oMath>
                </a14:m>
                <a:r>
                  <a:rPr lang="en-US" sz="2200">
                    <a:latin typeface="Cambria"/>
                    <a:ea typeface="Cambria"/>
                    <a:cs typeface="Arial"/>
                  </a:rPr>
                  <a:t> timeslots, UAVs move along a trajectory by controlling their direction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IN" sz="22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 sz="22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IN" sz="22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sz="2200">
                    <a:latin typeface="Cambria"/>
                    <a:ea typeface="Cambria"/>
                    <a:cs typeface="Arial"/>
                  </a:rPr>
                  <a:t> and distance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 sz="22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I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IN" sz="2200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200">
                    <a:latin typeface="Cambria"/>
                    <a:ea typeface="Cambria"/>
                    <a:cs typeface="Arial"/>
                  </a:rPr>
                  <a:t>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sz="2200">
                    <a:latin typeface="Cambria"/>
                    <a:ea typeface="Cambria"/>
                    <a:cs typeface="Arial"/>
                  </a:rPr>
                  <a:t>Definition of key metrics :</a:t>
                </a:r>
              </a:p>
              <a:p>
                <a:pPr marL="685800" lvl="1">
                  <a:buFont typeface="Courier New" panose="02070309020205020404" pitchFamily="49" charset="0"/>
                  <a:buChar char="o"/>
                </a:pPr>
                <a:r>
                  <a:rPr lang="en-IN" sz="1800">
                    <a:solidFill>
                      <a:srgbClr val="FF0000"/>
                    </a:solidFill>
                    <a:latin typeface="Cambria"/>
                    <a:ea typeface="Cambria"/>
                    <a:cs typeface="Arial"/>
                  </a:rPr>
                  <a:t>Average coverage score: </a:t>
                </a:r>
                <a:r>
                  <a:rPr lang="en-US" sz="1800">
                    <a:latin typeface="Cambria"/>
                    <a:ea typeface="Cambria"/>
                    <a:cs typeface="Arial"/>
                  </a:rPr>
                  <a:t>A PoI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"/>
                        <a:cs typeface="Arial"/>
                      </a:rPr>
                      <m:t>𝑘</m:t>
                    </m:r>
                  </m:oMath>
                </a14:m>
                <a:r>
                  <a:rPr lang="en-US" sz="1800">
                    <a:latin typeface="Cambria"/>
                    <a:ea typeface="Cambria"/>
                    <a:cs typeface="Arial"/>
                  </a:rPr>
                  <a:t> is considered </a:t>
                </a:r>
                <a:r>
                  <a:rPr lang="en-US" sz="1800" i="1">
                    <a:solidFill>
                      <a:srgbClr val="0000CC"/>
                    </a:solidFill>
                    <a:latin typeface="Cambria"/>
                    <a:ea typeface="Cambria"/>
                    <a:cs typeface="Arial"/>
                  </a:rPr>
                  <a:t>covered</a:t>
                </a:r>
                <a:r>
                  <a:rPr lang="en-US" sz="1800">
                    <a:latin typeface="Cambria"/>
                    <a:ea typeface="Cambria"/>
                    <a:cs typeface="Arial"/>
                  </a:rPr>
                  <a:t> at timeslot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"/>
                        <a:cs typeface="Arial"/>
                      </a:rPr>
                      <m:t>𝑡</m:t>
                    </m:r>
                  </m:oMath>
                </a14:m>
                <a:r>
                  <a:rPr lang="en-US" sz="1800">
                    <a:latin typeface="Cambria"/>
                    <a:ea typeface="Cambria"/>
                    <a:cs typeface="Arial"/>
                  </a:rPr>
                  <a:t> if it falls within the coverage area of any UAV.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  <a:ea typeface="Cambria"/>
                            <a:cs typeface="Arial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"/>
                            <a:cs typeface="Arial"/>
                          </a:rPr>
                          <m:t>𝑤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"/>
                            <a:cs typeface="Arial"/>
                          </a:rPr>
                          <m:t>𝑡</m:t>
                        </m:r>
                      </m:sub>
                    </m:sSub>
                    <m:r>
                      <a:rPr lang="en-US" sz="1800" i="1" dirty="0" smtClean="0">
                        <a:latin typeface="Cambria Math" panose="02040503050406030204" pitchFamily="18" charset="0"/>
                        <a:ea typeface="Cambria"/>
                        <a:cs typeface="Arial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"/>
                        <a:cs typeface="Arial"/>
                      </a:rPr>
                      <m:t>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"/>
                        <a:cs typeface="Arial"/>
                      </a:rPr>
                      <m:t>)</m:t>
                    </m:r>
                  </m:oMath>
                </a14:m>
                <a:r>
                  <a:rPr lang="en-US" sz="1800">
                    <a:latin typeface="Cambria"/>
                    <a:ea typeface="Cambria"/>
                    <a:cs typeface="Arial"/>
                  </a:rPr>
                  <a:t> be the number of timeslots up to time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"/>
                        <a:cs typeface="Arial"/>
                      </a:rPr>
                      <m:t>𝑡</m:t>
                    </m:r>
                  </m:oMath>
                </a14:m>
                <a:r>
                  <a:rPr lang="en-US" sz="1800">
                    <a:latin typeface="Cambria"/>
                    <a:ea typeface="Cambria"/>
                    <a:cs typeface="Arial"/>
                  </a:rPr>
                  <a:t> that PoI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"/>
                        <a:cs typeface="Arial"/>
                      </a:rPr>
                      <m:t>𝑘</m:t>
                    </m:r>
                  </m:oMath>
                </a14:m>
                <a:r>
                  <a:rPr lang="en-US" sz="1800">
                    <a:latin typeface="Cambria"/>
                    <a:ea typeface="Cambria"/>
                    <a:cs typeface="Arial"/>
                  </a:rPr>
                  <a:t> has been covered.</a:t>
                </a:r>
                <a:endParaRPr lang="en-US" sz="1800">
                  <a:latin typeface="Cambria"/>
                </a:endParaRPr>
              </a:p>
              <a:p>
                <a:pPr marL="571500" lvl="1" indent="-171450">
                  <a:buFont typeface="Courier New" panose="02070309020205020404" pitchFamily="49" charset="0"/>
                  <a:buChar char="o"/>
                </a:pPr>
                <a:endParaRPr lang="en-US" sz="200">
                  <a:latin typeface="Cambria"/>
                  <a:ea typeface="Cambria"/>
                  <a:cs typeface="Arial"/>
                </a:endParaRPr>
              </a:p>
              <a:p>
                <a:pPr lvl="2" indent="-285750">
                  <a:buFont typeface="Arial" panose="020B0604020202020204" pitchFamily="34" charset="0"/>
                  <a:buChar char="-"/>
                </a:pPr>
                <a:r>
                  <a:rPr lang="en-US">
                    <a:latin typeface="Cambria"/>
                    <a:ea typeface="Cambria"/>
                    <a:cs typeface="Arial"/>
                  </a:rPr>
                  <a:t>The coverage score of PoI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"/>
                        <a:cs typeface="Arial"/>
                      </a:rPr>
                      <m:t>𝑘</m:t>
                    </m:r>
                  </m:oMath>
                </a14:m>
                <a:r>
                  <a:rPr lang="en-US">
                    <a:latin typeface="Cambria"/>
                    <a:ea typeface="Cambria"/>
                    <a:cs typeface="Arial"/>
                  </a:rPr>
                  <a:t> 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IN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1,2,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𝐾</m:t>
                    </m:r>
                    <m:r>
                      <m:rPr>
                        <m:lit/>
                      </m:rPr>
                      <a:rPr lang="en-IN" i="1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IN">
                  <a:latin typeface="Cambria"/>
                  <a:ea typeface="Cambria"/>
                  <a:cs typeface="Arial"/>
                </a:endParaRPr>
              </a:p>
              <a:p>
                <a:pPr marL="685800" lvl="1">
                  <a:buFont typeface="Courier New" panose="02070309020205020404" pitchFamily="49" charset="0"/>
                  <a:buChar char="o"/>
                </a:pPr>
                <a:r>
                  <a:rPr lang="en-IN" sz="1800">
                    <a:solidFill>
                      <a:srgbClr val="FF0000"/>
                    </a:solidFill>
                    <a:latin typeface="Cambria"/>
                    <a:ea typeface="Cambria"/>
                    <a:cs typeface="Arial"/>
                  </a:rPr>
                  <a:t>Fairness:</a:t>
                </a:r>
                <a:r>
                  <a:rPr lang="en-IN" sz="1800">
                    <a:latin typeface="Cambria"/>
                    <a:ea typeface="Cambria"/>
                    <a:cs typeface="Arial"/>
                  </a:rPr>
                  <a:t> To capture the uniformity of coverage</a:t>
                </a:r>
                <a:r>
                  <a:rPr lang="en-IN" sz="1800">
                    <a:solidFill>
                      <a:srgbClr val="0000CC"/>
                    </a:solidFill>
                    <a:latin typeface="Cambria"/>
                    <a:ea typeface="Cambria"/>
                    <a:cs typeface="Arial"/>
                  </a:rPr>
                  <a:t>, </a:t>
                </a:r>
                <a:r>
                  <a:rPr lang="en-IN" sz="1800" i="1">
                    <a:solidFill>
                      <a:srgbClr val="0000CC"/>
                    </a:solidFill>
                    <a:latin typeface="Cambria"/>
                    <a:ea typeface="Cambria"/>
                    <a:cs typeface="Arial"/>
                  </a:rPr>
                  <a:t>Jain's fairness index</a:t>
                </a:r>
                <a:r>
                  <a:rPr lang="en-IN" sz="1800">
                    <a:solidFill>
                      <a:srgbClr val="0000CC"/>
                    </a:solidFill>
                    <a:latin typeface="Cambria"/>
                    <a:ea typeface="Cambria"/>
                    <a:cs typeface="Arial"/>
                  </a:rPr>
                  <a:t> </a:t>
                </a:r>
                <a:r>
                  <a:rPr lang="en-IN" sz="1800">
                    <a:latin typeface="Cambria"/>
                    <a:ea typeface="Cambria"/>
                    <a:cs typeface="Arial"/>
                  </a:rPr>
                  <a:t>is used: </a:t>
                </a:r>
              </a:p>
              <a:p>
                <a:pPr marL="685800" lvl="1"/>
                <a:endParaRPr lang="en-US" sz="600" i="1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I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I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I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  <m:nary>
                            <m:naryPr>
                              <m:chr m:val="∑"/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IN" sz="1800">
                  <a:latin typeface="Cambria"/>
                  <a:ea typeface="Cambria"/>
                  <a:cs typeface="Arial"/>
                </a:endParaRPr>
              </a:p>
              <a:p>
                <a:pPr marL="400050" lvl="1" indent="0">
                  <a:buNone/>
                </a:pPr>
                <a:endParaRPr lang="en-IN" sz="1800">
                  <a:latin typeface="Cambria"/>
                  <a:ea typeface="Cambria"/>
                  <a:cs typeface="Arial"/>
                </a:endParaRPr>
              </a:p>
              <a:p>
                <a:pPr marL="857250" lvl="1" indent="-457200">
                  <a:buFont typeface="+mj-lt"/>
                  <a:buAutoNum type="arabicPeriod"/>
                </a:pPr>
                <a:endParaRPr lang="en-IN" sz="1800">
                  <a:latin typeface="Cambria"/>
                  <a:ea typeface="Cambria"/>
                  <a:cs typeface="Arial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4B577B-35DC-723B-2D93-9721C14DC2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765" t="-818" r="-1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28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7E4E-A004-1CA2-8FE6-61E026613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Problem Statement (contd.)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44F921-3FDA-A617-86FD-68A50EBA635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400050" lvl="1" indent="0">
                  <a:buNone/>
                </a:pPr>
                <a:endParaRPr lang="en-IN" sz="1800">
                  <a:latin typeface="Cambria"/>
                  <a:ea typeface="Cambria"/>
                  <a:cs typeface="Arial"/>
                </a:endParaRPr>
              </a:p>
              <a:p>
                <a:pPr lvl="1" indent="-342900">
                  <a:buFont typeface="Courier New" panose="02070309020205020404" pitchFamily="49" charset="0"/>
                  <a:buChar char="o"/>
                </a:pPr>
                <a:r>
                  <a:rPr lang="en-IN" sz="1800">
                    <a:solidFill>
                      <a:srgbClr val="FF0000"/>
                    </a:solidFill>
                    <a:latin typeface="Cambria"/>
                    <a:ea typeface="Cambria"/>
                    <a:cs typeface="Arial"/>
                  </a:rPr>
                  <a:t>Energy Consumption: </a:t>
                </a:r>
                <a:r>
                  <a:rPr lang="en-US" sz="1800">
                    <a:latin typeface="Cambria"/>
                    <a:ea typeface="Cambria"/>
                    <a:cs typeface="Arial"/>
                  </a:rPr>
                  <a:t>Each UAV selects a direction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IN" sz="18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 sz="18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IN" sz="18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r>
                  <a:rPr lang="en-IN" sz="1800">
                    <a:latin typeface="Cambria"/>
                    <a:ea typeface="Cambria"/>
                    <a:cs typeface="Arial"/>
                  </a:rPr>
                  <a:t> and a normalized distance ratio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IN" sz="1800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 sz="18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IN" sz="1800">
                    <a:latin typeface="Cambria"/>
                    <a:ea typeface="Cambria"/>
                    <a:cs typeface="Arial"/>
                  </a:rPr>
                  <a:t> in each timestep. </a:t>
                </a:r>
                <a:r>
                  <a:rPr lang="en-US" sz="1800">
                    <a:latin typeface="Cambria"/>
                    <a:ea typeface="Cambria"/>
                    <a:cs typeface="Arial"/>
                  </a:rPr>
                  <a:t>The energy consumed for UAV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"/>
                        <a:cs typeface="Arial"/>
                      </a:rPr>
                      <m:t>𝑖</m:t>
                    </m:r>
                  </m:oMath>
                </a14:m>
                <a:r>
                  <a:rPr lang="en-US" sz="1800">
                    <a:latin typeface="Cambria"/>
                    <a:ea typeface="Cambria"/>
                    <a:cs typeface="Arial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"/>
                        <a:cs typeface="Arial"/>
                      </a:rPr>
                      <m:t>𝑡</m:t>
                    </m:r>
                  </m:oMath>
                </a14:m>
                <a:r>
                  <a:rPr lang="en-US" sz="1800">
                    <a:latin typeface="Cambria"/>
                    <a:ea typeface="Cambria"/>
                    <a:cs typeface="Arial"/>
                  </a:rPr>
                  <a:t> is calculated as: </a:t>
                </a:r>
                <a:endParaRPr lang="en-US" sz="1800" i="1">
                  <a:latin typeface="Cambria Math" panose="02040503050406030204" pitchFamily="18" charset="0"/>
                </a:endParaRPr>
              </a:p>
              <a:p>
                <a:pPr marL="400050" lvl="1" indent="0">
                  <a:buNone/>
                </a:pPr>
                <a:r>
                  <a:rPr lang="en-US" sz="1800" i="1">
                    <a:latin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 sz="1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18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1800">
                                <a:latin typeface="Cambria Math" panose="02040503050406030204" pitchFamily="18" charset="0"/>
                              </a:rPr>
                              <m:t>η</m:t>
                            </m:r>
                            <m:r>
                              <a:rPr lang="en-IN" sz="180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IN" sz="180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Sup>
                                  <m:sSubSupPr>
                                    <m:ctrlP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sz="1800">
                                        <a:latin typeface="Cambria Math" panose="02040503050406030204" pitchFamily="18" charset="0"/>
                                      </a:rPr>
                                      <m:t>ρ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, </m:t>
                            </m:r>
                            <m:sSubSup>
                              <m:sSubSupPr>
                                <m:ctrl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IN" sz="180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sz="1800">
                    <a:latin typeface="Cambria"/>
                    <a:ea typeface="Cambria"/>
                    <a:cs typeface="Arial"/>
                  </a:rPr>
                  <a:t> 	</a:t>
                </a:r>
              </a:p>
              <a:p>
                <a:pPr marL="685800" lvl="1">
                  <a:buFontTx/>
                  <a:buChar char="-"/>
                </a:pPr>
                <a:r>
                  <a:rPr lang="en-IN" sz="1800">
                    <a:latin typeface="Cambria"/>
                    <a:ea typeface="Cambria"/>
                    <a:cs typeface="Arial"/>
                  </a:rPr>
                  <a:t>where: </a:t>
                </a:r>
                <a:endParaRPr lang="en-US" sz="1800">
                  <a:latin typeface="Cambria Math" panose="02040503050406030204" pitchFamily="18" charset="0"/>
                </a:endParaRPr>
              </a:p>
              <a:p>
                <a:pPr lvl="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800" smtClean="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en-IN" sz="1800">
                    <a:latin typeface="Cambria"/>
                    <a:ea typeface="Cambria"/>
                    <a:cs typeface="Arial"/>
                  </a:rPr>
                  <a:t> </a:t>
                </a:r>
                <a:r>
                  <a:rPr lang="en-US" sz="1800">
                    <a:latin typeface="Cambria"/>
                    <a:ea typeface="Cambria"/>
                    <a:cs typeface="Arial"/>
                  </a:rPr>
                  <a:t>is the per-unit energy cost for </a:t>
                </a:r>
                <a:r>
                  <a:rPr lang="en-US" sz="1800">
                    <a:solidFill>
                      <a:srgbClr val="0000CC"/>
                    </a:solidFill>
                    <a:latin typeface="Cambria"/>
                    <a:ea typeface="Cambria"/>
                    <a:cs typeface="Arial"/>
                  </a:rPr>
                  <a:t>movement</a:t>
                </a:r>
              </a:p>
              <a:p>
                <a:pPr lvl="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"/>
                            <a:cs typeface="Arial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"/>
                            <a:cs typeface="Arial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"/>
                            <a:cs typeface="Arial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IN" sz="1800">
                    <a:latin typeface="Cambria"/>
                    <a:ea typeface="Cambria"/>
                    <a:cs typeface="Arial"/>
                  </a:rPr>
                  <a:t> </a:t>
                </a:r>
                <a:r>
                  <a:rPr lang="en-US" sz="1800">
                    <a:latin typeface="Cambria"/>
                    <a:ea typeface="Cambria"/>
                    <a:cs typeface="Arial"/>
                  </a:rPr>
                  <a:t>is the energy cost for </a:t>
                </a:r>
                <a:r>
                  <a:rPr lang="en-US" sz="1800">
                    <a:solidFill>
                      <a:srgbClr val="0000CC"/>
                    </a:solidFill>
                    <a:latin typeface="Cambria"/>
                    <a:ea typeface="Cambria"/>
                    <a:cs typeface="Arial"/>
                  </a:rPr>
                  <a:t>hovering</a:t>
                </a:r>
              </a:p>
              <a:p>
                <a:pPr lvl="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"/>
                            <a:cs typeface="Arial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"/>
                            <a:cs typeface="Arial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"/>
                            <a:cs typeface="Arial"/>
                          </a:rPr>
                          <m:t>𝑖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"/>
                            <a:cs typeface="Arial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IN" sz="1800">
                    <a:latin typeface="Cambria"/>
                    <a:ea typeface="Cambria"/>
                    <a:cs typeface="Arial"/>
                  </a:rPr>
                  <a:t> is the </a:t>
                </a:r>
                <a:r>
                  <a:rPr lang="en-IN" sz="1800">
                    <a:solidFill>
                      <a:srgbClr val="0000CC"/>
                    </a:solidFill>
                    <a:latin typeface="Cambria"/>
                    <a:ea typeface="Cambria"/>
                    <a:cs typeface="Arial"/>
                  </a:rPr>
                  <a:t>remaining</a:t>
                </a:r>
                <a:r>
                  <a:rPr lang="en-IN" sz="1800">
                    <a:latin typeface="Cambria"/>
                    <a:ea typeface="Cambria"/>
                    <a:cs typeface="Arial"/>
                  </a:rPr>
                  <a:t> energy of </a:t>
                </a:r>
                <a:r>
                  <a:rPr lang="en-US" sz="1800">
                    <a:latin typeface="Cambria"/>
                    <a:ea typeface="Cambria"/>
                    <a:cs typeface="Arial"/>
                  </a:rPr>
                  <a:t>UAV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"/>
                        <a:cs typeface="Arial"/>
                      </a:rPr>
                      <m:t>𝑖</m:t>
                    </m:r>
                  </m:oMath>
                </a14:m>
                <a:r>
                  <a:rPr lang="en-US" sz="1800">
                    <a:latin typeface="Cambria"/>
                    <a:ea typeface="Cambria"/>
                    <a:cs typeface="Arial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"/>
                        <a:cs typeface="Arial"/>
                      </a:rPr>
                      <m:t>𝑡</m:t>
                    </m:r>
                  </m:oMath>
                </a14:m>
                <a:r>
                  <a:rPr lang="en-IN" sz="1700">
                    <a:latin typeface="Cambria"/>
                    <a:ea typeface="Cambria"/>
                    <a:cs typeface="Arial"/>
                  </a:rPr>
                  <a:t>.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IN" sz="900">
                  <a:latin typeface="Cambria"/>
                  <a:ea typeface="Cambria"/>
                  <a:cs typeface="Arial"/>
                </a:endParaRPr>
              </a:p>
              <a:p>
                <a:pPr lvl="1">
                  <a:buFontTx/>
                  <a:buChar char="-"/>
                </a:pPr>
                <a:r>
                  <a:rPr lang="en-IN" sz="1800">
                    <a:latin typeface="Cambria"/>
                    <a:ea typeface="Cambria"/>
                    <a:cs typeface="Arial"/>
                  </a:rPr>
                  <a:t>The energy of UAV </a:t>
                </a:r>
                <a14:m>
                  <m:oMath xmlns:m="http://schemas.openxmlformats.org/officeDocument/2006/math">
                    <m:r>
                      <a:rPr lang="en-IN" sz="1800" i="1" dirty="0" smtClean="0">
                        <a:latin typeface="Cambria Math" panose="02040503050406030204" pitchFamily="18" charset="0"/>
                        <a:ea typeface="Cambria"/>
                        <a:cs typeface="Arial"/>
                      </a:rPr>
                      <m:t>𝑖</m:t>
                    </m:r>
                  </m:oMath>
                </a14:m>
                <a:r>
                  <a:rPr lang="en-IN" sz="1800">
                    <a:latin typeface="Cambria"/>
                    <a:ea typeface="Cambria"/>
                    <a:cs typeface="Arial"/>
                  </a:rPr>
                  <a:t> is updated as: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bSup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Sup>
                      <m:sSub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IN" sz="1800"/>
              </a:p>
              <a:p>
                <a:pPr marL="457200" lvl="1" indent="0">
                  <a:buNone/>
                </a:pPr>
                <a:endParaRPr lang="en-IN" sz="1800"/>
              </a:p>
              <a:p>
                <a:pPr lvl="1">
                  <a:buFontTx/>
                  <a:buChar char="-"/>
                </a:pPr>
                <a:r>
                  <a:rPr lang="en-US" sz="1800">
                    <a:latin typeface="Cambria"/>
                    <a:ea typeface="Cambria"/>
                    <a:cs typeface="Arial"/>
                  </a:rPr>
                  <a:t>The </a:t>
                </a:r>
                <a:r>
                  <a:rPr lang="en-US" sz="1800">
                    <a:solidFill>
                      <a:schemeClr val="accent6">
                        <a:lumMod val="75000"/>
                      </a:schemeClr>
                    </a:solidFill>
                    <a:latin typeface="Cambria"/>
                    <a:ea typeface="Cambria"/>
                    <a:cs typeface="Arial"/>
                  </a:rPr>
                  <a:t>total cumulative energy </a:t>
                </a:r>
                <a:r>
                  <a:rPr lang="en-US" sz="1800">
                    <a:latin typeface="Cambria"/>
                    <a:ea typeface="Cambria"/>
                    <a:cs typeface="Arial"/>
                  </a:rPr>
                  <a:t>consumed by all UAVs over </a:t>
                </a:r>
                <a14:m>
                  <m:oMath xmlns:m="http://schemas.openxmlformats.org/officeDocument/2006/math">
                    <m:r>
                      <a:rPr lang="en-US" sz="1800" dirty="0">
                        <a:latin typeface="Cambria Math" panose="02040503050406030204" pitchFamily="18" charset="0"/>
                        <a:ea typeface="Cambria"/>
                        <a:cs typeface="Arial"/>
                      </a:rPr>
                      <m:t>𝑇</m:t>
                    </m:r>
                  </m:oMath>
                </a14:m>
                <a:r>
                  <a:rPr lang="en-US" sz="1800">
                    <a:latin typeface="Cambria"/>
                    <a:ea typeface="Cambria"/>
                    <a:cs typeface="Arial"/>
                  </a:rPr>
                  <a:t> timesteps:</a:t>
                </a:r>
                <a:r>
                  <a:rPr lang="en-US" sz="1800"/>
                  <a:t>	</a:t>
                </a:r>
              </a:p>
              <a:p>
                <a:pPr marL="914400" lvl="2" indent="0">
                  <a:buNone/>
                </a:pPr>
                <a:endParaRPr lang="en-IN" sz="600">
                  <a:effectLst/>
                  <a:ea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IN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I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IN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IN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IN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IN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IN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IN"/>
              </a:p>
              <a:p>
                <a:pPr marL="914400" lvl="2" indent="0">
                  <a:buNone/>
                </a:pPr>
                <a:endParaRPr lang="en-IN" sz="17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44F921-3FDA-A617-86FD-68A50EBA6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r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74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1932-3E85-E6A2-EB41-3DEA4C8ED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Proposed Solution</a:t>
            </a:r>
            <a:endParaRPr lang="en-IN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0E9A1-21A4-D579-3F4C-9EB47BA50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0654" y="1232977"/>
            <a:ext cx="8768137" cy="52232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latin typeface="Cambria"/>
                <a:ea typeface="Cambria"/>
                <a:cs typeface="Arial"/>
              </a:rPr>
              <a:t>This work builds on the framework proposed in </a:t>
            </a:r>
            <a:r>
              <a:rPr lang="en-IN" sz="1600" i="1">
                <a:latin typeface="Cambria" panose="02040503050406030204" pitchFamily="18" charset="0"/>
                <a:ea typeface="Cambria" panose="02040503050406030204" pitchFamily="18" charset="0"/>
                <a:hlinkClick r:id="rId2" action="ppaction://hlinksldjump"/>
              </a:rPr>
              <a:t>[1]</a:t>
            </a:r>
            <a:r>
              <a:rPr lang="en-US" sz="2000">
                <a:latin typeface="Cambria"/>
                <a:ea typeface="Cambria"/>
                <a:cs typeface="Arial"/>
              </a:rPr>
              <a:t>, where UAVs are controlled using a </a:t>
            </a:r>
            <a:r>
              <a:rPr lang="en-US" sz="2000">
                <a:solidFill>
                  <a:srgbClr val="FF0000"/>
                </a:solidFill>
                <a:latin typeface="Cambria"/>
                <a:ea typeface="Cambria"/>
                <a:cs typeface="Arial"/>
              </a:rPr>
              <a:t>Multi-Agent Deep Deterministic Policy Gradient (MADDPG)</a:t>
            </a:r>
            <a:r>
              <a:rPr lang="en-US" sz="2000">
                <a:solidFill>
                  <a:srgbClr val="C00000"/>
                </a:solidFill>
                <a:latin typeface="Cambria"/>
                <a:ea typeface="Cambria"/>
                <a:cs typeface="Arial"/>
              </a:rPr>
              <a:t> </a:t>
            </a:r>
            <a:r>
              <a:rPr lang="en-US" sz="2000">
                <a:latin typeface="Cambria"/>
                <a:ea typeface="Cambria"/>
                <a:cs typeface="Arial"/>
              </a:rPr>
              <a:t>network.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>
              <a:latin typeface="Cambria"/>
              <a:ea typeface="Cambria"/>
              <a:cs typeface="Arial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latin typeface="Cambria"/>
                <a:ea typeface="Cambria"/>
                <a:cs typeface="Arial"/>
              </a:rPr>
              <a:t>In contrast to centralized models of controlling all UAVs jointly, we adopt a distributed approach where each UAV is modeled as an independent learning agent.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>
              <a:latin typeface="Cambria"/>
              <a:ea typeface="Cambri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latin typeface="Cambria"/>
                <a:ea typeface="Cambria"/>
                <a:cs typeface="Arial"/>
              </a:rPr>
              <a:t>We extend the core algorithm by incorporating </a:t>
            </a:r>
            <a:r>
              <a:rPr lang="en-US" sz="2000">
                <a:solidFill>
                  <a:srgbClr val="000099"/>
                </a:solidFill>
                <a:latin typeface="Cambria"/>
                <a:ea typeface="Cambria"/>
                <a:cs typeface="Arial"/>
              </a:rPr>
              <a:t>Convolutional Neural Networks (CNNs)</a:t>
            </a:r>
            <a:r>
              <a:rPr lang="en-US" sz="2000">
                <a:latin typeface="Cambria"/>
                <a:ea typeface="Cambria"/>
                <a:cs typeface="Arial"/>
              </a:rPr>
              <a:t> for spatial encoding, and </a:t>
            </a:r>
            <a:r>
              <a:rPr lang="en-US" sz="2000">
                <a:solidFill>
                  <a:srgbClr val="FF0000"/>
                </a:solidFill>
                <a:latin typeface="Cambria"/>
                <a:ea typeface="Cambria"/>
                <a:cs typeface="Arial"/>
              </a:rPr>
              <a:t>Conditional Value at Risk (CVaR)</a:t>
            </a:r>
            <a:r>
              <a:rPr lang="en-US" sz="2000">
                <a:latin typeface="Cambria"/>
                <a:ea typeface="Cambria"/>
                <a:cs typeface="Arial"/>
              </a:rPr>
              <a:t> as a risk-averse training criterion along with the MADDPG network.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>
              <a:latin typeface="Cambria"/>
              <a:ea typeface="Cambria"/>
              <a:cs typeface="Arial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latin typeface="Cambria"/>
                <a:ea typeface="Cambria"/>
                <a:cs typeface="Arial"/>
              </a:rPr>
              <a:t>Through this combination, we aim to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Cambria"/>
                <a:ea typeface="Cambria"/>
                <a:cs typeface="Arial"/>
              </a:rPr>
              <a:t>improve long-term communication coverage </a:t>
            </a:r>
            <a:r>
              <a:rPr lang="en-US" sz="2000">
                <a:latin typeface="Cambria"/>
                <a:ea typeface="Cambria"/>
                <a:cs typeface="Arial"/>
              </a:rPr>
              <a:t>by enabling cooperation among UAVs while accounting for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Cambria"/>
                <a:ea typeface="Cambria"/>
                <a:cs typeface="Arial"/>
              </a:rPr>
              <a:t>fairness</a:t>
            </a:r>
            <a:r>
              <a:rPr lang="en-US" sz="2000">
                <a:latin typeface="Cambria"/>
                <a:ea typeface="Cambria"/>
                <a:cs typeface="Arial"/>
              </a:rPr>
              <a:t> and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Cambria"/>
                <a:ea typeface="Cambria"/>
                <a:cs typeface="Arial"/>
              </a:rPr>
              <a:t>energy efficiency </a:t>
            </a:r>
            <a:r>
              <a:rPr lang="en-US" sz="2000">
                <a:latin typeface="Cambria"/>
                <a:ea typeface="Cambria"/>
                <a:cs typeface="Arial"/>
              </a:rPr>
              <a:t>in highly dynamic environments.</a:t>
            </a:r>
          </a:p>
        </p:txBody>
      </p:sp>
    </p:spTree>
    <p:extLst>
      <p:ext uri="{BB962C8B-B14F-4D97-AF65-F5344CB8AC3E}">
        <p14:creationId xmlns:p14="http://schemas.microsoft.com/office/powerpoint/2010/main" val="124119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IITR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TR_template_sudiproy.pptx" id="{E7BE3218-A97E-4E6F-BE9F-92D6192B2CD5}" vid="{3EDE8FBA-E8F1-4B0B-AEA8-7DC234A91A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IITR_template_sudiproy</Template>
  <Application>Microsoft Office PowerPoint</Application>
  <PresentationFormat>On-screen Show (4:3)</PresentationFormat>
  <Slides>23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IITR_PPT_Template</vt:lpstr>
      <vt:lpstr>Multi-Agent Deep Reinforcement Learning for Coverage Maximization</vt:lpstr>
      <vt:lpstr>Motivation</vt:lpstr>
      <vt:lpstr>Motivation (contd.)</vt:lpstr>
      <vt:lpstr>Timeline and Milestones</vt:lpstr>
      <vt:lpstr>Background Concepts</vt:lpstr>
      <vt:lpstr>Background Concepts (contd.)</vt:lpstr>
      <vt:lpstr>Problem Statement</vt:lpstr>
      <vt:lpstr>Problem Statement (contd.)</vt:lpstr>
      <vt:lpstr>Proposed Solution</vt:lpstr>
      <vt:lpstr>Environment Structure</vt:lpstr>
      <vt:lpstr>Environment Structure (contd.)</vt:lpstr>
      <vt:lpstr>Solution Architecture</vt:lpstr>
      <vt:lpstr>Training Algorithm</vt:lpstr>
      <vt:lpstr>CNN based Spatial Encoding</vt:lpstr>
      <vt:lpstr>Risk Averse RL</vt:lpstr>
      <vt:lpstr>Risk Averse RL (contd.)</vt:lpstr>
      <vt:lpstr>Results and Analysis</vt:lpstr>
      <vt:lpstr>PowerPoint Presentation</vt:lpstr>
      <vt:lpstr>PowerPoint Presentation</vt:lpstr>
      <vt:lpstr>PowerPoint Presentation</vt:lpstr>
      <vt:lpstr>PowerPoint Presentation</vt:lpstr>
      <vt:lpstr>Thanks</vt:lpstr>
      <vt:lpstr>PowerPoint Presentation</vt:lpstr>
    </vt:vector>
  </TitlesOfParts>
  <Manager>Dr. Sudip Roy</Manager>
  <Company>IIT Roorkee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IITR PPT Template</dc:subject>
  <dc:creator>Dr. Sudip Roy</dc:creator>
  <cp:revision>1</cp:revision>
  <dcterms:created xsi:type="dcterms:W3CDTF">2015-07-18T13:17:54Z</dcterms:created>
  <dcterms:modified xsi:type="dcterms:W3CDTF">2025-05-15T03:55:51Z</dcterms:modified>
</cp:coreProperties>
</file>